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ink/inkAction1.xml" ContentType="application/vnd.ms-office.inkAction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ink/inkAction2.xml" ContentType="application/vnd.ms-office.inkAction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ink/inkAction3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84" r:id="rId2"/>
    <p:sldId id="279" r:id="rId3"/>
    <p:sldId id="285" r:id="rId4"/>
    <p:sldId id="286" r:id="rId5"/>
    <p:sldId id="287" r:id="rId6"/>
    <p:sldId id="288" r:id="rId7"/>
    <p:sldId id="289" r:id="rId8"/>
    <p:sldId id="290" r:id="rId9"/>
    <p:sldId id="291" r:id="rId10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howGuides="1">
      <p:cViewPr varScale="1">
        <p:scale>
          <a:sx n="115" d="100"/>
          <a:sy n="115" d="100"/>
        </p:scale>
        <p:origin x="224" y="208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7/27/19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7-10-08T17:52:43.666Z"/>
    </inkml:context>
    <inkml:brush xml:id="br0">
      <inkml:brushProperty name="width" value="0.07905" units="cm"/>
      <inkml:brushProperty name="height" value="0.07905" units="cm"/>
      <inkml:brushProperty name="color" value="#009E49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21827">
    <iact:property name="dataType"/>
    <iact:actionData xml:id="d0">
      <inkml:trace xmlns:inkml="http://www.w3.org/2003/InkML" xml:id="stk0" contextRef="#ctx0" brushRef="#br0">8045 1251 0,'0'0'31,"0"0"-31,-80 -56 0,24 24 15,9 16 -15,0 -8 32,9 4 -32,6 8 0,8 8 31,-18 8 -31,-10 -12 0,10 16 39,-10 0 -39,5 4 0,0 4 16,-14 -4 -16,9 -4 31,5 16 -31,-9 4 0,9 -4 31,10 12 -31,22 4 0,6 20 32,-14 -4 -32,-1 12 0,10 -4 15,5 -8 -15,4 12 31,0 -12 -31,-14 -20 0,5 0 32,5 -16 -32,-1 0 0,-8 28 31,8 20 -31,6 16 0,-1 -8 31,19 4 -31,-9 -20 0,13 32 16,11 -24 -16,4 -12 31,4 -20 -31,-13 -8 0,4 16 31,24 4 -31,23 -24 0,23 -4 32,20 -16 -32,-10 16 0,-24 0 15,-4 -36 -15,-9 4 31,-24 -4 -31,-5 -16 0,5 8 32,5 -24 -32,4 16 0,5 -4 31,5 0 -31,4 -4 0,-18 0 16,14 8 -16,-19 4 20,-24 -44 -20,-9 -12 0,-4 -20 31,-1 28 -31,1 -20 0,-15 20 16,0 4 -16,5 24 31,-9 0 -31,4 20 16,-14 -28 -16,5 -16 15,-14 -8 -15,0 24 31,4 12 -31,1 24 0,-20 0 32,-22 4 -32,-10 28 0,4 -4 31,5 12 -31,10 4 0,4 -20 16,-4 -36 -16,56 32 31,0 0 -31,0 0 0</inkml:trace>
    </iact:actionData>
  </iact:action>
  <iact:action type="add" startTime="22980">
    <iact:property name="dataType"/>
    <iact:actionData xml:id="d1">
      <inkml:trace xmlns:inkml="http://www.w3.org/2003/InkML" xml:id="stk1" contextRef="#ctx0" brushRef="#br0">7735 983 0,'0'0'15,"0"0"-15,0 0 15,0 0 -15,0 0 0,0 0 0,0 0 31,10 -232 -15,4 64 -16,9 32 31,1 24 -31,-15 0 0,-4 32 31,14 32 -31,4 16 0,-18 16 32,-1 16 -32,-4 0 0,5 0 0,0 96 15,4 -32 17,5 28 -32,14 -16 15,1 -8 -15,-1 4 16,9 20 -16,6 12 31,-6 4 -31,24 -20 0,-23 -8 31,-10 -24 -31,0 -12 0,-18 -24 16,-10 0 -16,0 -20 16,0 0 -1,0 0 -15</inkml:trace>
    </iact:actionData>
  </iact:action>
  <iact:action type="add" startTime="23510">
    <iact:property name="dataType"/>
    <iact:actionData xml:id="d2">
      <inkml:trace xmlns:inkml="http://www.w3.org/2003/InkML" xml:id="stk2" contextRef="#ctx0" brushRef="#br0">7683 671 0,'0'0'30,"0"0"-30,104 16 0,-48 -4 32,5 8 -32,14 0 0,-4 0 15,-5 12 -15,75 52 31,-141 -84 -31,0 0 0,0 0 32</inkml:trace>
    </iact:actionData>
  </iact:action>
  <iact:action type="add" startTime="24179">
    <iact:property name="dataType"/>
    <iact:actionData xml:id="d3">
      <inkml:trace xmlns:inkml="http://www.w3.org/2003/InkML" xml:id="stk3" contextRef="#ctx0" brushRef="#br0">11118 1211 0,'0'0'32,"-118"-48"-32,24 16 0,-28 -12 31,19 12 -31,-1 0 15,-18 0 -15,-9 8 16,-15 8 -16,-9 8 31,23 24 -31,-8 12 0,22 -4 16,-9 0 -16,0 0 31,-4 0 -31,23 8 16,23 32 -16,-4 -20 15,-10 20 -15,10 0 32,0 32 -32,23 8 0,24 4 31,9 -20 -31,9 -4 0,24 16 16,14 32 -16,5 -16 31,33 8 -31,0 -32 0,23 -8 31,38 -16 -31,23 16 0,0 8 31,-14 -4 -31,-18 -24 0,13 -8 16,29 -4 -16,37 0 31,-42 -20 -31,-24 -20 0,-4 -12 31,28 -20 -31,14 20 0,-5 -12 32,-46 -36 -32,-25 0 0,-13 8 15,0 -60 -15,28 4 32,42 -16 -32,-28 32 0,-37 0 31,-20 28 -31,-27 8 0,-10 -16 31,-14 -56 -31,-9 -28 0,-1 -12 31,-13 36 -31,-1 24 0,-9 -4 16,-9 4 -16,-10 -4 31,29 -36 -31,23 136 16,0 0 -16,0 0 0</inkml:trace>
    </iact:actionData>
  </iact:action>
  <iact:action type="add" startTime="25039">
    <iact:property name="dataType"/>
    <iact:actionData xml:id="d4">
      <inkml:trace xmlns:inkml="http://www.w3.org/2003/InkML" xml:id="stk4" contextRef="#ctx0" brushRef="#br0">10948 227 0,'0'0'31,"19"116"-31,-5 -12 16,-4 28 -16,9 -16 15,4 28 -15,-9 0 31,0 -20 -31,0 -28 0,-32 -52 32,18 -44 -32,0 0 0,0 0 0</inkml:trace>
    </iact:actionData>
  </iact:action>
  <iact:action type="add" startTime="25289">
    <iact:property name="dataType"/>
    <iact:actionData xml:id="d5">
      <inkml:trace xmlns:inkml="http://www.w3.org/2003/InkML" xml:id="stk5" contextRef="#ctx0" brushRef="#br0">10653 411 0,'0'0'15,"0"0"-15,0 0 32,0 0 -32,0 0 0,93 -44 15,-36 12 -15,37 4 31,9 -24 -31,15 12 16,-20 8 -16,-18 12 0,-19 12 31,-28 32 -31,-19 36 16,-19 0 -16,-13 0 16,-15 -4 -16,-19 -4 31,15 -4 -31,8 -8 15,-4 -16 -15,-23 -12 16,23 4 -16,19 -8 31,14 -28 -31,71 16 0,4 -32 32,-14 4 -32,0 8 0,0 8 15,-19 8 -15,1 16 31,-6 40 -31,-4 12 0,-10 8 16,-23 12 -16,-28 32 17,-14 0 -17,-10 -16 16,-9 -12 -16,5 0 16,-29 -4 -16,-27 -8 31,-6 -36 -31,1 -20 0,13 -28 31,10 -12 -31,24 -48 0,70 72 31,0 0 -31,0 0 0</inkml:trace>
    </iact:actionData>
  </iact:action>
  <iact:action type="add" startTime="26289">
    <iact:property name="dataType"/>
    <iact:actionData xml:id="d6">
      <inkml:trace xmlns:inkml="http://www.w3.org/2003/InkML" xml:id="stk6" contextRef="#ctx0" brushRef="#br0">14425 1131 0,'0'0'16,"-118"-28"-16,57 8 31,-28 -4 -31,0 0 16,-19 -4 -1,-19 0 -15,-28 -4 0,19 20 32,-19 12 -32,0 12 0,-14 4 15,-15 -12 -15,1 24 32,0 -4 -32,-5 4 15,14 8 -15,33 -4 16,-9 4 -16,4 28 31,5 12 -31,43 12 0,18 -8 31,19 12 -31,23 -4 0,15 4 32,23 -16 -32,9 12 0,19 -4 15,15 12 -15,32 8 31,75 12 -31,33 -12 0,10 -28 32,-38 -20 -32,9 -12 0,38 -16 15,33 -8 -15,-42 0 32,28 -32 -32,-19 -4 15,-5 4 -15,-47 -12 16,52 4 -16,-4 -12 31,-34 0 -31,-42 4 0,-47 -8 31,24 0 -31,9 -8 0,9 -44 32,-23 -24 -32,-33 8 0,-14 -24 15,-32 24 -15,-15 0 31,-38 -32 -31,-9 8 0,-23 -4 32,-29 24 -32,-14 36 0,-51 28 31,32 20 -31,132 24 0,0 0 0,0 0 16</inkml:trace>
    </iact:actionData>
  </iact:action>
  <iact:action type="add" startTime="27117">
    <iact:property name="dataType"/>
    <iact:actionData xml:id="d7">
      <inkml:trace xmlns:inkml="http://www.w3.org/2003/InkML" xml:id="stk7" contextRef="#ctx0" brushRef="#br0">14383 451 0,'0'0'16,"-85"12"-16,43 16 16,-19 -12 -16,0 -4 31,0 -4 -31,9 12 0,10 12 16,-15 20 -1,15 24 -15,-5 48 29,33 24 -29,33 -20 0,42 36 16,47 -8 -16,33 -8 31,-10 -24 -31,43 -44 0,-174 -80 16,0 0 -16,0 0 0</inkml:trace>
    </iact:actionData>
  </iact:action>
  <iact:action type="add" startTime="27631">
    <iact:property name="dataType"/>
    <iact:actionData xml:id="d8">
      <inkml:trace xmlns:inkml="http://www.w3.org/2003/InkML" xml:id="stk8" contextRef="#ctx0" brushRef="#br0">18404 1171 0,'0'0'31,"-174"-44"-31,43 0 16,-20 4 0,-8 -16 -16,-29 12 15,-38 4 -15,34 12 16,8 16 -16,-32 28 31,-23 -4 -31,46 12 0,-14 16 45,29 0 -45,9 -12 0,4 4 32,-13 -4 -32,32 8 0,24 4 31,37 16 -31,15 0 0,18 12 15,19 8 -15,24 8 32,14 28 -32,4 -8 0,24 28 31,14 -12 -31,5 12 0,37 0 31,14 -8 -31,15 -24 0,13 -24 16,-4 -12 -16,-10 12 31,24 -4 -31,14 -16 0,-9 -16 31,-5 -20 -31,-9 0 0,18 -24 32,10 -16 -32,4 0 0,-32 0 15,-20 -8 -15,-18 -16 31,5 -8 -31,0 -16 0,13 4 32,10 12 -32,-32 0 0,-20 20 15,-13 0 -15,-15 4 32,19 -12 -32,-5 -12 15,-13 -12 -15,36 -8 31,11 -24 -31,-24 -16 0,18 8 16,-32 32 -16,-29 8 16,-23 -16 -16,0 80 30,0 0 -30,0 0 0</inkml:trace>
    </iact:actionData>
  </iact:action>
  <iact:action type="add" startTime="28457">
    <iact:property name="dataType"/>
    <iact:actionData xml:id="d9">
      <inkml:trace xmlns:inkml="http://www.w3.org/2003/InkML" xml:id="stk9" contextRef="#ctx0" brushRef="#br0">17850 371 0,'0'0'31,"0"0"-31,0 0 0,51 160 31,-32 -84 -31,14 28 0,-5 12 31,24 12 -31,-24 -20 0,5 -20 32,-14 -28 -32,-10 -24 0,-4 -28 15,-33 -8 -15,-24 -72 31,-4 -4 -31,4 -16 0,19 -44 32,0 -8 -32,-4 -20 0,18 44 31,-5 40 -31,20 28 0,8 28 16,-4 24 -16,10 0 31,4 0 -31,14 8 0,0 0 31,14 0 -31,24 8 0,28 4 31,24 28 -31,4 8 0,-14 8 16,-24 0 -16,-23 28 29,-23 4 -29,-15 -4 0,-37 -20 31,-9 0 -31,-48 -12 0,-37 -4 16,-56 0 -16,-5 12 31,9 -8 -31,38 -20 16,28 -4 -16,19 -12 16,75 -24 -16,0 0 0,0 0 31</inkml:trace>
    </iact:actionData>
  </iact:action>
  <iact:action type="add" startTime="29407">
    <iact:property name="dataType"/>
    <iact:actionData xml:id="d10">
      <inkml:trace xmlns:inkml="http://www.w3.org/2003/InkML" xml:id="stk10" contextRef="#ctx0" brushRef="#br0">21378 1299 0,'0'0'15,"-240"-52"-15,33 12 32,20 8 -17,-1 -16 -15,28 16 0,-9 -8 16,0 8 -16,9 -8 31,-5 8 -31,20 16 0,4 -4 16,9 16 -16,15 20 31,-15 32 -31,20 8 16,8 -4 -16,15 4 15,-5 20 -15,19 24 31,9 8 -31,19 4 0,0 4 32,24 -20 -32,-15 -12 0,10 12 15,-5 4 -15,38 16 32,9 8 -32,5 -12 15,28 -12 -15,28 4 16,19 -4 -16,0 -4 31,37 0 -31,24 -28 0,33 -20 16,-23 8 -16,41 -36 31,57 -4 -31,-47 -24 16,-42 -16 -16,56 -28 15,1 -28 -15,-15 -8 31,-10 0 -31,20 20 0,-47 28 15,-39 -32 -15,11 20 31,23 16 -31,-1 -4 16,-50 4 -16,-58 4 16,-4 -4 -16,-32 -44 31,-20 -52 -31,-23 -24 0,-14 32 31,-10 24 -31,-14 4 0,-9 -36 16,-23 0 -16,13 0 31,-46 64 -31,4 60 16,-28 8 -16,141 0 15,0 0 -15,0 0 0</inkml:trace>
    </iact:actionData>
  </iact:action>
  <iact:action type="add" startTime="30296">
    <iact:property name="dataType"/>
    <iact:actionData xml:id="d11">
      <inkml:trace xmlns:inkml="http://www.w3.org/2003/InkML" xml:id="stk11" contextRef="#ctx0" brushRef="#br0">22223 431 0,'0'0'16,"0"0"-16,0 0 31,0 0 -31,80 136 16,-80 -88 -16,-9 0 15,-10 24 -15,10 28 16,-5 16 0,-1 -16 -16,6 -24 20,4 -20 -20,5 4 0,19 -16 16,-9 -12 -16,18 0 31,23 -24 -31,1 -12 0,28 -20 31,33 8 -31,9 -4 0,-9 -4 31,-15 8 -31,-41 -24 0,-10 0 16,-15 -8 -16,-8 -4 31,-24 52 -31,0 0 0,0 0 0</inkml:trace>
    </iact:actionData>
  </iact:action>
  <iact:action type="add" startTime="30754">
    <iact:property name="dataType"/>
    <iact:actionData xml:id="d12">
      <inkml:trace xmlns:inkml="http://www.w3.org/2003/InkML" xml:id="stk12" contextRef="#ctx0" brushRef="#br0">22252 907 0,'0'0'31,"108"0"-31,0 -8 0,4 0 16,20 -4 -16,-10 0 31,-33 -8 -31,-18 -16 0,-24 -24 31,-47 -36 -31,0 96 0,0 0 0,0 0 32</inkml:trace>
    </iact:actionData>
  </iact:action>
  <iact:action type="add" startTime="31034">
    <iact:property name="dataType"/>
    <iact:actionData xml:id="d13">
      <inkml:trace xmlns:inkml="http://www.w3.org/2003/InkML" xml:id="stk13" contextRef="#ctx0" brushRef="#br0">21843 639 0,'0'0'31,"0"0"-31,136 -8 16,-33 4 -16,20 -12 15,27 -16 1,-4 -8 -16,32 4 15,-9 -16 -15,-23 16 32,-24 -4 -32,-122 40 0,0 0 0,0 0 15</inkml:trace>
    </iact:actionData>
  </iact:action>
  <iact:action type="add" startTime="32407">
    <iact:property name="dataType"/>
    <iact:actionData xml:id="d14">
      <inkml:trace xmlns:inkml="http://www.w3.org/2003/InkML" xml:id="stk14" contextRef="#ctx0" brushRef="#br0">49 3883 0,'0'0'31,"0"0"-31,104 20 0,-43 -12 31,0 8 -31,14 -16 0,-23 4 16,18 28 -16,-4 -12 31,-14 -12 -31,-1 28 16,-4 8 -16,-9 -12 23,4 4 -23,29 -4 32,27 -16 -32,15 4 0,-14 -24 31,-15 16 -31,-9 4 0,-18 -4 31,4 12 -31,5 -12 0,-1 4 31,1 8 -31,14 -4 0,5 -12 16,27 -28 -16,-18 4 31,-9 0 -31,-15 8 0,6 16 16,13 8 -16,9 -12 31,25 -16 -31,-15 4 16,-24 -8 -16,5 -4 15,-9 0 -15,14 24 32,24 -16 -32,9 4 0,-10 0 31,-18 4 -31,-5 8 0,4 -4 31,1 -12 -31,33 -4 0,-15 4 16,0 -8 -16,-18 8 31,4 0 -31,5 28 0,15 -4 31,-11 8 -31,-4 -4 0,10 12 16,-19 4 -16,-20 20 31,62 -32 -31,-141 -20 16,0 0 -16,0 0 0</inkml:trace>
    </iact:actionData>
  </iact:action>
  <iact:action type="add" startTime="44928">
    <iact:property name="dataType"/>
    <iact:actionData xml:id="d15">
      <inkml:trace xmlns:inkml="http://www.w3.org/2003/InkML" xml:id="stk15" contextRef="#ctx0" brushRef="#br0">2201 6523 0,'0'0'32,"0"0"-32,0 0 0,52 -112 31,-43 76 -31,5 -8 0,0 -4 15,10 0 -15,32 -16 32,29 24 -17,4 0 -15,-14 20 0,-14 -4 16,-4 24 -16,-10 -12 31,0 16 -31,-10 16 0,-9 -12 16,-9 24 -16,9 12 30,5 12 -30,-23 -4 0,-10 20 31,-19 -20 -31,-28 0 0,0 -12 32,-5 0 -32,5 -16 0,0 0 31,0 -8 -31,-19 4 0,15 -20 15,4 8 -15,9 -12 32,24 0 -32,5 -4 0,9 -8 31,9 0 -31,24 -20 0,9 8 31,5 0 -31,14 12 0,5 0 16,-28 8 -16,4 12 31,-4 8 -31,-15 4 16,5 0 -16,-14 4 15,-4 8 -15,-10 8 32,14 36 -32,-14 -4 0,-5 -8 31,-14 0 -31,5 -4 0,-5 -16 15,-13 -4 -15,-6 -16 32,0 -28 -32,1 4 0,-24 -16 31,-10 8 -31,10 -4 0,-9 12 31,13 -4 -31,15 -4 0,0 16 16,14 -4 -16,-1 16 31,-13 32 -31,5 -4 16,32 -16 -16,5 -28 0,0 0 15,0 0 -15</inkml:trace>
    </iact:actionData>
  </iact:action>
  <iact:action type="add" startTime="45927">
    <iact:property name="dataType"/>
    <iact:actionData xml:id="d16">
      <inkml:trace xmlns:inkml="http://www.w3.org/2003/InkML" xml:id="stk16" contextRef="#ctx0" brushRef="#br0">2319 6455 0,'0'0'32,"0"0"-32,0 0 0,0 0 15,0 0 -15,-99 104 31,89 -4 -31,10 24 16,-14 28 0,0 -12 -16,10 -72 0,4 -68 31,0 0 -31,0 0 0</inkml:trace>
    </iact:actionData>
  </iact:action>
  <iact:action type="add" startTime="48513">
    <iact:property name="dataType"/>
    <iact:actionData xml:id="d17">
      <inkml:trace xmlns:inkml="http://www.w3.org/2003/InkML" xml:id="stk17" contextRef="#ctx0" brushRef="#br0">5645 6467 0,'-174'96'31,"174"-96"-31,0 0 0,14 172 32,-14 -100 -32,0 -12 0,14 -4 31,-9 -24 -31,9 0 0,-14 -12 31,4 -20 -31,-13 0 0,23 16 0,-19 -16 0,5 0 31,0 0 -31,0 0 0,0 0 0,-23 -132 47,14 68 -47,9 -16 16,14 -20 -16,-14 8 31,0 16 -31,0 32 0,9 4 31,0 8 -31,1 4 0,4 -16 32,-9 -40 -32,23 -28 0,-23 52 30,9 32 -30,4 -36 0,-13 20 31,5 12 -31,-1 20 0,10 12 0,9 0 16,9 4 15,48 32 -31,-15 4 0,15 -16 31,-10 12 -31,5 40 0,-19 -4 16,10 52 -16,-24 -16 31,-24 -28 -31,-23 -16 16,-14 -20 -16,5 4 15,-43 36 -15,-9 -24 32,0 8 -32,-5 0 0,-80 8 15,62 -68 -15,-5 8 31,18 -24 -31,1 20 16,13 -12 -16,-18 16 16,0 8 -16,0 -8 31,18 28 -31,15 -4 0,-14 -8 31,-19 -4 -31,75 -28 0,0 0 0,0 0 31</inkml:trace>
    </iact:actionData>
  </iact:action>
  <iact:action type="add" startTime="53026">
    <iact:property name="dataType"/>
    <iact:actionData xml:id="d18">
      <inkml:trace xmlns:inkml="http://www.w3.org/2003/InkML" xml:id="stk18" contextRef="#ctx0" brushRef="#br0">9149 6547 0,'0'0'14,"52"-128"-14,-10 0 0,10 -16 32,4 20 -17,-9 28 -15,14 12 0,-9 28 16,4 16 -16,-18 16 31,-10 20 -31,-14 16 0,0 12 31,-4 0 -31,4 28 0,-10 16 32,6 16 -32,4 4 0,0 12 15,5 8 -15,-5 -4 31,5 -20 -31,-5 -8 16,5 -16 -16,-1 0 16,-4 -28 -16,10 8 31,-15 -12 -31,1 -4 0,4 -8 16,-9 4 -16,-10 -4 31,-9 -16 -31,14 0 0,0 0 31,0 0 -31</inkml:trace>
    </iact:actionData>
  </iact:action>
  <iact:action type="add" startTime="53601">
    <iact:property name="dataType"/>
    <iact:actionData xml:id="d19">
      <inkml:trace xmlns:inkml="http://www.w3.org/2003/InkML" xml:id="stk19" contextRef="#ctx0" brushRef="#br0">9210 6287 0,'0'0'15,"0"0"-15,0 0 16,0 0 -16,0 0 0,0 0 0,0 0 31,0 0 -31,0 0 0,0 0 0,0 0 0,0 0 0,85 80 63,-24 -60 -48,23 -16 -15,1 -8 32,28 -8 -32,-5 -4 15,5 -8 -15,-34 12 16,-17 8 -16,-34 20 16,-33 20 -16,5 -36 31,0 0 -31,0 0 0</inkml:trace>
    </iact:actionData>
  </iact:action>
  <iact:action type="add" startTime="56407">
    <iact:property name="dataType"/>
    <iact:actionData xml:id="d20">
      <inkml:trace xmlns:inkml="http://www.w3.org/2003/InkML" xml:id="stk20" contextRef="#ctx0" brushRef="#br0">12212 6399 0,'-89'72'31,"89"-72"-31,0 0 16,0 0 -16,-19 124 31,19 -76 -31,0 -24 15,5 4 -15,4 0 16,10 -12 -16,-5 16 31,10 -8 -31,4 -20 0,5 8 16,23 28 0,15 0 -16,13 -4 31,10 -12 -31,-9 -12 0,-6 20 15,-17 4 -15,-34 -20 32,-9 -8 -32,-19 -4 0,0 -28 0,0 24 0,0 0 31,0 0 -31</inkml:trace>
    </iact:actionData>
  </iact:action>
  <iact:action type="add" startTime="56983">
    <iact:property name="dataType"/>
    <iact:actionData xml:id="d21">
      <inkml:trace xmlns:inkml="http://www.w3.org/2003/InkML" xml:id="stk21" contextRef="#ctx0" brushRef="#br0">12151 6527 0,'0'0'15,"0"0"-15,0 0 16,0 0 -16,0 0 31,0 0 -31,-89 -92 0,75 60 32,0 -32 -32,4 -4 0,10 4 31,0 28 -31,5 16 0,4 12 0,5 -4 15,10 4 -15,9 -4 32,0 0 -32,0 -16 31,18 -4 -31,15 -12 0,28 -12 31,5 48 -31,-5 -4 0,14 -8 16,-33 28 -16,-9 20 31,-10 -12 -31,-33 40 0,-4 -4 31,-19 -52 -31,0 0 0,0 0 0</inkml:trace>
    </iact:actionData>
  </iact:action>
  <iact:action type="add" startTime="57560">
    <iact:property name="dataType"/>
    <iact:actionData xml:id="d22">
      <inkml:trace xmlns:inkml="http://www.w3.org/2003/InkML" xml:id="stk22" contextRef="#ctx0" brushRef="#br0">12114 6431 0,'0'0'31,"0"0"-31,0 0 0,94 0 31,-24 -4 -31,15 -4 0,-1 0 32,10 12 -32,-9 0 15,23 16 -15,-108 -20 16,0 0 -16,0 0 16</inkml:trace>
    </iact:actionData>
  </iact:action>
  <iact:action type="add" startTime="74640">
    <iact:property name="dataType"/>
    <iact:actionData xml:id="d23">
      <inkml:trace xmlns:inkml="http://www.w3.org/2003/InkML" xml:id="stk23" contextRef="#ctx0" brushRef="#br0">3620 4643 0,'0'0'31,"-5"108"-31,-4 4 0,9 24 16,4 4 0,-13 0 -16,-5 4 15,14 8 -15,5 8 31,4 16 -31,-23 -12 16,5 -4 -16,-6 8 16,-8 -40 -16,23 0 31,0 -128 -31,0 0 0,0 0 16</inkml:trace>
    </iact:actionData>
  </iact:action>
  <iact:action type="add" startTime="75653">
    <iact:property name="dataType"/>
    <iact:actionData xml:id="d24">
      <inkml:trace xmlns:inkml="http://www.w3.org/2003/InkML" xml:id="stk24" contextRef="#ctx0" brushRef="#br0">10526 4575 0,'-108'80'31,"108"-80"-31,0 0 0,14 196 31,-14 -84 -31,0 8 16,9 12 -16,-4 -8 15,18 12 -15,1 0 16,-10 40 -16,9 12 31,-4 0 -31,-5 -28 16,0 16 -16,0 -16 16,1 12 -16,-15 -172 31,0 0 -31,0 0 0</inkml:trace>
    </iact:actionData>
  </iact:action>
  <iact:action type="add" startTime="119687">
    <iact:property name="dataType"/>
    <iact:actionData xml:id="d25">
      <inkml:trace xmlns:inkml="http://www.w3.org/2003/InkML" xml:id="stk25" contextRef="#ctx0" brushRef="#br0">11390 8239 0,'-99'0'31,"99"0"-31,0 0 15,0 0 -15,0 0 0,0 0 0,113 48 32,-71 -40 -1,5 -8 -31,-4 8 0,13 -8 16,-4 -4 -16,-1 4 31,-8 4 -31,-1 -4 0,-4 0 15,13 -8 1,-8 12 -16,-6 0 31,-4 0 -31,0 -4 0,4 -4 16,15 -4 -16,5 4 31,-1 4 -31,-9 0 0,-5 -4 31,5 12 -31,5 4 0,-10 0 32,-9 -12 -32,-14 4 0,9 -4 15,-5 -12 -15,-13 0 32,9 4 -32,-10 -8 0,-4 12 15,-5 -8 -15,0 8 0,0 0 16,-47 -4 31,19 -16 -47,-10 4 31,-9 -12 -31,-9 8 0,-10 -12 32,-9 -4 -32,0 28 0,-1 8 15,1 -8 -15,0 -4 31,5 0 -31,4 -8 0,9 8 32,15 16 -32,14 0 0,-14 4 15,-5 4 -15,-5 4 32,-4 0 -32,13 16 15,1 -4 -15,0 -4 16,-10 -4 -16,0 -12 31,24 -40 -31,28 36 0,0 0 0,0 0 16</inkml:trace>
    </iact:actionData>
  </iact:action>
  <iact:action type="add" startTime="121331">
    <iact:property name="dataType"/>
    <iact:actionData xml:id="d26">
      <inkml:trace xmlns:inkml="http://www.w3.org/2003/InkML" xml:id="stk26" contextRef="#ctx0" brushRef="#br0">19968 7843 0,'-70'28'31,"70"-28"-31,0 0 15,0 0 -15,0 0 0,0 0 0,0 0 32,99 64 -17,-62 -56 -15,10 0 32,0 4 -32,0 0 15,0 12 -15,0 4 16,9 4 -16,-4 0 31,9 -12 -31,-4 -12 0,-6 12 31,10 -8 -31,-14 -8 0,5 0 16,-5 -8 -16,-9 -4 31,-15 4 -31,10 4 0,0 -12 31,9 -8 -31,14 20 0,-4 -4 32,-14 8 -32,-15 -8 0,1 8 15,-24 -4 -15,9 -8 32,0 -4 -32,6 8 0,-1 8 15,0 -8 -15,-5 -4 16,-4 4 -16,-5 4 0,5 -12 0,-5 12 31,0 0 -31,0 0 0,0 0 16,-104 -48 31,52 36 -47,-4 -4 15,-10 8 -15,1 8 31,-6 4 -31,5 4 0,5 0 32,-5 -24 -32,10 8 0,-10 -8 15,1 -8 -15,-6 -4 32,15 16 -32,4 0 15,5 -8 -15,-9 12 16,-29 0 -16,-14 0 31,20 12 -31,8 4 0,24 8 31,10 -8 -31,13 8 0,10 -4 32,14 4 -32,-5 -12 0,5 0 15,0 0 -15,0 -4 0,0 0 0,80 28 31,-42 -24 1,13 16 -32,25 8 0,3 0 31,-13 0 -31,5 -4 0,-6 4 16,6 -8 -16,-1 -4 31,-4 0 -31,-5 8 0,-4 -24 29,-1 -4 -29,0 12 0,5 -12 31,-14 -4 -31,0 -4 0,5 12 32,4 -12 -32,15 12 0,-10 -16 15,9 4 -15,-13 0 31,-20 -4 -31,-8 0 0,-15 4 32,-38 -28 -32,24 40 0,0 0 0,0 0 31</inkml:trace>
    </iact:actionData>
  </iact:action>
  <iact:action type="add" startTime="121332">
    <iact:property name="dataType"/>
    <iact:actionData xml:id="d27">
      <inkml:trace xmlns:inkml="http://www.w3.org/2003/InkML" xml:id="stk27" contextRef="#ctx0" brushRef="#brinv">0 0 0</inkml:trace>
    </iact:actionData>
  </iact:action>
  <iact:action type="add" startTime="121333">
    <iact:property name="dataType"/>
    <iact:actionData xml:id="d28">
      <inkml:trace xmlns:inkml="http://www.w3.org/2003/InkML" xml:id="stk28" contextRef="#ctx0" brushRef="#brinv">23165 8371 0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7-10-08T17:54:49.395Z"/>
    </inkml:context>
    <inkml:brush xml:id="br0">
      <inkml:brushProperty name="width" value="0.07905" units="cm"/>
      <inkml:brushProperty name="height" value="0.07905" units="cm"/>
      <inkml:brushProperty name="color" value="#009E49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25160">
    <iact:property name="dataType"/>
    <iact:actionData xml:id="d0">
      <inkml:trace xmlns:inkml="http://www.w3.org/2003/InkML" xml:id="stk0" contextRef="#ctx0" brushRef="#br0">49 9903 0,'0'0'32,"0"0"-32,0 0 0,0 0 15</inkml:trace>
    </iact:actionData>
  </iact:action>
  <iact:action type="add" startTime="26611">
    <iact:property name="dataType"/>
    <iact:actionData xml:id="d1">
      <inkml:trace xmlns:inkml="http://www.w3.org/2003/InkML" xml:id="stk1" contextRef="#ctx0" brushRef="#br0">8275 2887 0,'0'0'15,"0"0"-15,61 -148 16,-4 8 -16,-1 -48 31,10 -28 -31,19 -28 0,-15 4 16,15 -24 -16,-1 -12 31,10 16 -31,5 12 0,-15 40 31,-9 40 -31,-4 44 0,-19 40 32,-19 52 -32,-15 36 0,1 28 15,0 40 -15,0 20 32,4 36 -32,-9 28 15,-4 32 -15,18 12 16,9 4 -16,-13 20 31,18 32 -31,0 -32 0,-4 -24 31,-14 -32 -31,4 -48 0,-9 -16 16,-5 -24 -16,0 -32 31,-10 -16 -31,29 -20 0,0 -24 16,-23 -12 -16,-10 24 31,0 0 -31,0 0 0</inkml:trace>
    </iact:actionData>
  </iact:action>
  <iact:action type="add" startTime="27251">
    <iact:property name="dataType"/>
    <iact:actionData xml:id="d2">
      <inkml:trace xmlns:inkml="http://www.w3.org/2003/InkML" xml:id="stk2" contextRef="#ctx0" brushRef="#br0">8548 1711 0,'0'0'16,"169"40"-16,-47 -40 16,24 4 -16,18 4 15,29 -4 -15,-5 -12 32,37 8 -32,-65 -28 0,-160 28 31,0 0 -31,0 0 0</inkml:trace>
    </iact:actionData>
  </iact:action>
  <iact:action type="add" startTime="29516">
    <iact:property name="dataType"/>
    <iact:actionData xml:id="d3">
      <inkml:trace xmlns:inkml="http://www.w3.org/2003/InkML" xml:id="stk3" contextRef="#ctx0" brushRef="#br0">585 9843 0,'75'-92'16,"-75"92"-16,0 0 31,0 0 -31,0 0 0,0 0 0,0 0 0,0 0 0,0 0 31,0 0 -31,0 0 0</inkml:trace>
    </iact:actionData>
  </iact:action>
  <iact:action type="add" startTime="31881">
    <iact:property name="dataType"/>
    <iact:actionData xml:id="d4">
      <inkml:trace xmlns:inkml="http://www.w3.org/2003/InkML" xml:id="stk4" contextRef="#ctx0" brushRef="#br0">11057 483 0,'-123'144'16,"123"-144"-16,-79 132 15,13 -12 1,-14 28 -16,14 32 31,5 32 -31,23 8 0,-4 0 16,9 4 -16,-4 -12 31,18 -64 -31,19 -44 0,9 -60 45,-9 -44 -45,10 0 0,13 -96 32,5 -24 -32,5 -52 0,0 -40 15,5 32 -15,-24 -24 31,14 -88 -31,-4 60 0,4 16 32,0 8 -32,-9 4 0,4 56 31,15 52 -31,4 44 0,-9 40 31,-10 12 -31,-8 24 0,-1 20 16,0 16 -16,-5 16 31,-4 24 -31,9 16 0,0 32 31,14 28 -31,5 12 0,19 36 32,-10 20 -32,14 -32 0,10 -16 15,-24 4 -15,1 -12 31,-24 -60 -31,-5 -56 0,-14 -44 32,-14 -28 -32,14 0 0,0 0 0,0 0 0</inkml:trace>
    </iact:actionData>
  </iact:action>
  <iact:action type="add" startTime="32597">
    <iact:property name="dataType"/>
    <iact:actionData xml:id="d5">
      <inkml:trace xmlns:inkml="http://www.w3.org/2003/InkML" xml:id="stk5" contextRef="#ctx0" brushRef="#br0">10441 1543 0,'0'0'31,"0"0"-31,132 160 0,-24 -108 32,-5 -20 -32,15 -36 15,22 -16 -15,-140 20 16,0 0 -16,0 0 0</inkml:trace>
    </iact:actionData>
  </iact:action>
  <iact:action type="add" startTime="33870">
    <iact:property name="dataType"/>
    <iact:actionData xml:id="d6">
      <inkml:trace xmlns:inkml="http://www.w3.org/2003/InkML" xml:id="stk6" contextRef="#ctx0" brushRef="#br0">1346 9867 0,'-61'12'32,"61"-12"-32,0 0 0,0 0 31,0 0 -31,0 0 16,-70 104 -16,70 -104 15,0 0 -15,0 0 0,0 0 0</inkml:trace>
    </iact:actionData>
  </iact:action>
  <iact:action type="add" startTime="34587">
    <iact:property name="dataType"/>
    <iact:actionData xml:id="d7">
      <inkml:trace xmlns:inkml="http://www.w3.org/2003/InkML" xml:id="stk7" contextRef="#ctx0" brushRef="#br0">11681 3007 0,'0'0'16,"0"0"-16,127 -220 31,-56 52 -31,13 0 16,-13 -76 -16,-15 -20 15,-18 36 -15,-10 -12 21,0 -20 -21,0 60 31,33 32 -31,0 32 0,-9 40 31,9 28 -31,-14 56 0,-19 8 16,-9 24 -16,-5 20 31,-4 20 -31,-1 16 16,5 12 -16,0 24 16,28 44 -16,19 32 31,15 24 -31,-15 -8 0,4 16 31,1 8 -31,5 0 0,-38 -68 31,-15 -52 -31,-65 -60 0,47 -48 16,0 0 -16,0 0 0</inkml:trace>
    </iact:actionData>
  </iact:action>
  <iact:action type="add" startTime="35123">
    <iact:property name="dataType"/>
    <iact:actionData xml:id="d8">
      <inkml:trace xmlns:inkml="http://www.w3.org/2003/InkML" xml:id="stk8" contextRef="#ctx0" brushRef="#br0">11996 1819 0,'0'0'16,"0"0"-16,80 112 31,0 -88 -31,14 -24 0,9 -24 16,29 -28 0,37 -16 -16,-33 -8 15,-4 24 -15,-132 52 31,0 0 -31,0 0 0</inkml:trace>
    </iact:actionData>
  </iact:action>
  <iact:action type="add" startTime="35420">
    <iact:property name="dataType"/>
    <iact:actionData xml:id="d9">
      <inkml:trace xmlns:inkml="http://www.w3.org/2003/InkML" xml:id="stk9" contextRef="#ctx0" brushRef="#br0">13532 2523 0,'0'0'32,"19"-188"-32,5 -4 0,-6 -4 15,1 -4 -15,-14 -32 31,14 -12 -31,-1 12 0,-22 -4 32,18 36 -32,0 12 0,14 56 15,10 36 -15,-19 20 32,9 60 -32,-24 0 0,10 36 31,-4 20 -31,18 36 0,-4 16 31,4 28 -31,5 12 0,0 28 16,4 36 -16,19 40 31,10 24 -31,-5 -8 16,-14 -16 -16,-14 -20 15,-9 -28 -15,-6 -36 28,-18 -64 -28,-4 -52 16,-24 -36 -16,28 0 0,0 0 16,0 0 -16</inkml:trace>
    </iact:actionData>
  </iact:action>
  <iact:action type="add" startTime="35917">
    <iact:property name="dataType"/>
    <iact:actionData xml:id="d10">
      <inkml:trace xmlns:inkml="http://www.w3.org/2003/InkML" xml:id="stk10" contextRef="#ctx0" brushRef="#br0">13373 1543 0,'0'0'16,"0"0"-16,103 116 31,0 -56 -31,43 -16 0,-19 -40 31,23 -28 -31,0 -24 0,-150 48 32,0 0 -32,0 0 0</inkml:trace>
    </iact:actionData>
  </iact:action>
  <iact:action type="add" startTime="37196">
    <iact:property name="dataType"/>
    <iact:actionData xml:id="d11">
      <inkml:trace xmlns:inkml="http://www.w3.org/2003/InkML" xml:id="stk11" contextRef="#ctx0" brushRef="#br0">2060 9823 0,'-75'-12'31,"75"12"-31,0 0 16,0 0 -16,0 0 0,0 0 0,0 0 31,0 0 -31,0 0 0,0 0 0,0 0 0,0 0 0,0 0 31,0 0 -31,0 0 0,0 0 0,0 0 0</inkml:trace>
    </iact:actionData>
  </iact:action>
  <iact:action type="add" startTime="38490">
    <iact:property name="dataType"/>
    <iact:actionData xml:id="d12">
      <inkml:trace xmlns:inkml="http://www.w3.org/2003/InkML" xml:id="stk12" contextRef="#ctx0" brushRef="#br0">2267 9679 0,'0'0'15,"0"0"-15,0 0 32,0 0 -32,0 0 0,33 108 15,0 -100 -15,-5 8 32,9 0 -32,6 4 0,18 -12 31,-10 -8 -31,20 -4 0,-15 8 15,-4 -4 1,-19 0 -16,0 0 31,-15 -16 -31,1 4 0,5 0 16,23 0 -16,0 -4 31,0 -4 -31,-5 0 0,10 12 16,-5 4 -16,-10 -12 31,1 4 -31,-5 -12 16,-5 4 -16,14 24 15,-23 -48 -15,-24 -4 32,5 48 -32,0 0 0,0 0 0</inkml:trace>
    </iact:actionData>
  </iact:action>
  <iact:action type="add" startTime="40351">
    <iact:property name="dataType"/>
    <iact:actionData xml:id="d13">
      <inkml:trace xmlns:inkml="http://www.w3.org/2003/InkML" xml:id="stk13" contextRef="#ctx0" brushRef="#br0">14942 523 0,'-71'68'31,"71"-68"-31,14 108 0,-14 -8 31,24 68 -31,4 28 16,10 16 -16,-15 0 16,15 -4 -16,-5 -12 15,-5 -20 -15,-10 -56 30,-8 -52 -30,-24 -36 0,-19 -64 32,33 32 -32,0 0 0,0 0 0</inkml:trace>
    </iact:actionData>
  </iact:action>
  <iact:action type="add" startTime="40725">
    <iact:property name="dataType"/>
    <iact:actionData xml:id="d14">
      <inkml:trace xmlns:inkml="http://www.w3.org/2003/InkML" xml:id="stk14" contextRef="#ctx0" brushRef="#br0">14585 863 0,'0'0'15,"79"-44"-15,11 -20 32,23 -12 -32,-20 8 15,30 4 1,-11 12 -16,20 28 0,-15 32 31,-13 20 -31,-29 36 0,-38 16 31,-41 20 -31,-43 20 0,-38 -8 16,-56 -8 -16,-23 -12 31,42 16 -31,18 -12 0,10 0 32,24 -32 -32,-5 -20 0,18 -16 31,20 -28 -31,9 4 0,23 -16 15,38 -32 -15,28 -8 46,23 -16 -46,10 16 15,-9 8 -15,0 24 16,13 12 -16,38 28 31,15 -4 -31,-29 44 0,-42 12 16,-14 20 -16,-34 -8 31,-18 -8 -31,-14 8 16,-23 20 -16,-10 -4 15,-19 12 -15,-27 16 32,-25 -12 -32,-23 -32 0,1 -16 31,8 -20 -31,1 -8 0,-1 -12 15,-27 -56 -15,-10 -12 32,-33 -20 -32,188 60 0,0 0 0,0 0 31</inkml:trace>
    </iact:actionData>
  </iact:action>
  <iact:action type="add" startTime="42719">
    <iact:property name="dataType"/>
    <iact:actionData xml:id="d15">
      <inkml:trace xmlns:inkml="http://www.w3.org/2003/InkML" xml:id="stk15" contextRef="#ctx0" brushRef="#br0">3498 9619 0,'0'0'16,"0"0"-16,0 0 0,23 140 31,-18 -112 -31,4 -12 0,15 -8 31,27 -12 -31,25 0 0,8 16 32,5 -24 -32,10 4 15,0 4 -15,-15 -8 0,-18 -4 31,-14 -4 -31,-15 0 16,-8 8 -16,22 -4 16,1 8 -16,9 -8 31,-14 -12 -31,0 -20 0,-5 -8 16,-4 -20 -16,-10 -40 31,28 4 -31,-56 112 15,0 0 -15,0 0 0</inkml:trace>
    </iact:actionData>
  </iact:action>
  <iact:action type="add" startTime="43920">
    <iact:property name="dataType"/>
    <iact:actionData xml:id="d16">
      <inkml:trace xmlns:inkml="http://www.w3.org/2003/InkML" xml:id="stk16" contextRef="#ctx0" brushRef="#br0">16342 955 0,'-14'-68'32,"14"68"-32,0 0 15,0 0 -15,0 0 0,0 0 0,0 0 31,42 120 1,-28 -36 -32,9 36 0,-4 52 15,-5 16 1,-4 -24 -16,23 -4 16,-15 -4 -16,1 -8 31,9 -36 -31,-4 -36 15,-24 -28 -15,0 -28 16,-24 -20 -16,-4 -28 31,9 -56 -31,-9 -36 0,-5 -24 32,14 -12 -32,-4 32 0,0 8 15,-1 -36 -15,1 8 31,13 12 -31,5 24 16,10 8 -16,19 24 16,-1 -8 -16,15 28 31,9 0 -31,-5 8 0,14 24 16,20 24 -16,-1 -4 31,0 36 -31,0 20 0,-28 -16 31,-19 28 -31,-28 20 0,-23 12 31,-29 -4 -31,-4 36 0,-5 -16 32,-5 0 -32,9 -20 0,25 -24 31,17 -16 -31,20 -36 0,23 -12 0,24 -12 15,42 -12 17,19 -20 -32,18 -20 0,-23 8 31,-9 12 -31,-24 12 0,10 20 31,13 32 -31,-13 24 0,-24 0 31,-28 16 -31,-38 16 0,-37 16 16,-43 56 -16,-27 12 31,-15 4 -31,14 -40 0,-28 -12 32,-19 -44 -32,-56 8 0,19 -84 28,197 4 -28,0 0 0,0 0 0</inkml:trace>
    </iact:actionData>
  </iact:action>
  <iact:action type="add" startTime="45417">
    <iact:property name="dataType"/>
    <iact:actionData xml:id="d17">
      <inkml:trace xmlns:inkml="http://www.w3.org/2003/InkML" xml:id="stk17" contextRef="#ctx0" brushRef="#br0">4790 9099 0,'0'0'31,"0"0"-31,0 0 16,-76 12 -16,67 4 15,-5 -4 -15,9 0 31,-4 4 -31,4 24 0,24 12 32,9 0 -32,0 36 0,19 4 15,-9 -12 1,9 -12 -16,-14 -8 16,4 8 -16,-13 -24 31,18 -4 -31,5 -4 15,19 -28 -15,9 0 16,0 -4 -16,19 -8 31,14 4 -31,-19 -12 0,-23 12 32,-24 0 -32,-4 28 0,-5 -28 15,33 0 -15,14 8 31,-10 4 -31,-9 4 0,-9 -12 20,-1 -4 -20,15 -8 0,-5 -4 31,-14 0 -31,-4 0 0,-20 0 16,-4 16 -16,-5 8 31,0 4 -31,0 -32 0,14 4 31,15 -12 -31,-15 24 0,14 -8 31,0 -12 -31,1 -20 0,-1 24 16,0 -16 -16,-4 -24 31,-1 -48 -31,-37 104 16,0 0 -16,0 0 0</inkml:trace>
    </iact:actionData>
  </iact:action>
  <iact:action type="add" startTime="47090">
    <iact:property name="dataType"/>
    <iact:actionData xml:id="d18">
      <inkml:trace xmlns:inkml="http://www.w3.org/2003/InkML" xml:id="stk18" contextRef="#ctx0" brushRef="#br0">17850 783 0,'18'-28'47,"-18"28"-47,0 0 0,0 0 16,0 0 -16,33 104 31,-4 4 -31,-11 16 0,1 16 31,0 28 -31,4 16 0,10 -20 31,-5 -36 -31,10 -24 0,-10 -28 16,0 -28 -16,-18 -28 31,-10 -20 -31,-5 0 0,-23 -92 32,4 -12 -32,-13 -8 0,-1 -24 31,-18 -16 -31,18 -8 0,10 28 15,5 0 -15,9 32 41,14 12 -41,0 24 15,-5 16 -15,-5 12 16,1 12 -16,-5 24 0,9 0 16,1 0 -16,4 0 0,0 0 0,0 0 31,108 76 0,-14 -40 -31,32 12 31,15 0 -31,0 12 0,-28 -8 32,-10 36 -32,-18 20 0,-10 56 31,-14 4 -31,-37 -24 0,-43 -12 15,-42 40 -15,-38 4 32,-4 -8 -32,-19 -32 0,4 -32 31,1 -28 -31,-1 -52 0,-32 -8 31,0 -68 -31,150 52 0,0 0 0,0 0 16</inkml:trace>
    </iact:actionData>
  </iact:action>
  <iact:action type="add" startTime="48492">
    <iact:property name="dataType"/>
    <iact:actionData xml:id="d19">
      <inkml:trace xmlns:inkml="http://www.w3.org/2003/InkML" xml:id="stk19" contextRef="#ctx0" brushRef="#br0">6857 9311 0,'0'0'16,"0"0"-16,33 148 16,-10 -72 -16,1 -24 31,13 36 -31,-4 -16 16,-5 -16 -16,5 -16 0,9 -8 31,-9 -16 -31,38 -16 0,4 0 31,0 8 -31,19 -16 0,9 0 31,5 0 -31,-14 -8 0,-23 0 16,-20 4 -16,20 -4 31,-1 -8 -31,20 -16 16,-1 4 -16,-9 -4 15,9 0 -15,-28 0 32,14 -96 -32,-75 136 0,0 0 0,0 0 31</inkml:trace>
    </iact:actionData>
  </iact:action>
  <iact:action type="add" startTime="50088">
    <iact:property name="dataType"/>
    <iact:actionData xml:id="d20">
      <inkml:trace xmlns:inkml="http://www.w3.org/2003/InkML" xml:id="stk20" contextRef="#ctx0" brushRef="#br0">20048 607 0,'28'16'47,"-28"-16"-47,0 0 0,0 0 16,0 0 -16,0 0 0,0 0 0,-112 -40 31,37 12 -15,-5 28 -16,-10 20 31,-4 0 -31,5 28 15,14 12 -15,-14 24 16,23 20 -16,-14 52 31,28 -4 -31,38 -4 0,24 -8 32,9 -4 -32,18 20 0,19 0 31,20 -32 -31,27 -28 0,10 -40 31,32 -52 -31,15 -80 0,-10 -72 16,-32 -32 -16,-118 180 31,0 0 -31,0 0 0</inkml:trace>
    </iact:actionData>
  </iact:action>
  <iact:action type="add" startTime="51382">
    <iact:property name="dataType"/>
    <iact:actionData xml:id="d21">
      <inkml:trace xmlns:inkml="http://www.w3.org/2003/InkML" xml:id="stk21" contextRef="#ctx0" brushRef="#br0">8520 9279 0,'159'24'47,"-159"-24"-47,0 0 0,0 0 0,0 0 31,52 116 -31,-52 -72 16,-5 8 -16,15 -8 15,-1 -12 -15,-4 -4 32,14 -8 -32,-1 -12 0,20 12 31,9 4 -31,-9 -4 0,9 -8 31,-10 -4 -31,5 4 0,1 -8 15,-1 20 -15,-4 -20 31,-10 4 -31,0 -4 0,-5 0 31,-8 -4 -31,-6 4 0,5 8 16,10 -4 -16,8 -4 31,-3 0 -31,18 8 16,-5 -8 -16,-14 8 15,10 -4 -15,-1 0 32,1 8 -32,-15 -8 0,-4 -4 31,0 0 -31,4 16 0,6 -8 31,8 8 -31,-18 0 0,14 -20 16,-5 24 -16,10 0 31,-20 -8 -31,11 -8 0,-1 0 31,0 0 -31,-5 0 0,6 -8 32,-6 16 -32,5 -24 0,0 20 15,19 -16 -15,-14 12 31,14 -24 -31,-4 28 16,4 -28 -16,-15 28 16,15 -24 -16,10 0 31,-6 20 -31,1 -16 0,-19 4 31,-5 -4 -31,5 -8 0,-5 12 16,5 8 -16,0 -12 46,0 -8 -46,-10 0 0,24 12 31,5 -12 -31,4 0 0,1 0 32,-1 16 -32,-18 -4 0,-1 -8 15,6 4 -15,-15 4 31,0 -8 -31,0 -4 0,-4 4 32,-5 4 -32,4 8 0,-4 -8 31,-10 0 -31,1 4 0,-1 -4 0,-4 4 0,4 0 31,-4 0 -31,-1 0 0,11 -4 31,-6 -4 -31,0 4 0,5 4 16,1 -48 15,-15 52 -31,0 0 0,0 0 32</inkml:trace>
    </iact:actionData>
  </iact:action>
  <iact:action type="add" startTime="53674">
    <iact:property name="dataType"/>
    <iact:actionData xml:id="d22">
      <inkml:trace xmlns:inkml="http://www.w3.org/2003/InkML" xml:id="stk22" contextRef="#ctx0" brushRef="#br0">20861 423 0,'14'28'47,"-14"-28"-47,0 0 0,0 0 16,-23 156 -16,13 -44 15,-9 44 1,5 -24 -16,14 4 16,10 24 -16,-6 4 31,-4 4 -31,24 -56 16,-1 -32 -16,-4 -40 15,5 -36 -15,9 4 31,4 -16 -31,10 0 0,9 -12 32,15 -4 -32,18 -24 0,10 24 31,-19 -12 -31,-19 8 0,-38 -4 16,-23 -28 -16,0 60 31,0 0 -31,0 0 0</inkml:trace>
    </iact:actionData>
  </iact:action>
  <iact:action type="add" startTime="54143">
    <iact:property name="dataType"/>
    <iact:actionData xml:id="d23">
      <inkml:trace xmlns:inkml="http://www.w3.org/2003/InkML" xml:id="stk23" contextRef="#ctx0" brushRef="#br0">20626 1247 0,'0'0'31,"0"0"-31,0 0 16,94 84 -16,-56 -72 16,9 -12 -16,32 -28 31,11 -20 -31,4 0 0,-10 24 29,24 -28 -29,-108 52 0,0 0 31,0 0 -31</inkml:trace>
    </iact:actionData>
  </iact:action>
  <iact:action type="add" startTime="54485">
    <iact:property name="dataType"/>
    <iact:actionData xml:id="d24">
      <inkml:trace xmlns:inkml="http://www.w3.org/2003/InkML" xml:id="stk24" contextRef="#ctx0" brushRef="#br0">20682 715 0,'0'0'15,"188"-40"-15,-47 -28 16,14 -12 0,5 0 -16,-160 80 15,0 0 -15,0 0 0</inkml:trace>
    </iact:actionData>
  </iact:action>
  <iact:action type="add" startTime="55435">
    <iact:property name="dataType"/>
    <iact:actionData xml:id="d25">
      <inkml:trace xmlns:inkml="http://www.w3.org/2003/InkML" xml:id="stk25" contextRef="#ctx0" brushRef="#br0">11897 9827 0,'0'0'16,"94"4"-16,-28 4 31,-28 4 -31,-1 8 0,1 -8 15,0 -8 -15,37 4 32,9 0 -17,1 -4 -15,9 -8 0,14 4 16,-10 4 -16,-13 0 31,-19 0 -31,-19 0 0,47 4 16,0 8 -16,9 8 31,10 8 -31,-5 -8 16,-24 -16 -16,-18 -12 15,-19 -12 -15,-9 -8 32,37 -4 -32,-5 20 0,10 -16 31,-14 36 -31,-10 -16 0,34 -12 15,-29 8 -15,-14 -12 32,-24 0 -32,-4 8 0,-19 4 0,9 4 15,10 4 -15,-14 -8 32,9 8 -32,0 0 15,0 0 -15,0 4 16,33 -4 15,-14 -8 -31,14 8 0,-5 -16 31,10 4 -31,-5 -4 0,14 4 32,0 -8 -32,14 16 0,-23 -8 15,-14 -16 -15,-38 28 31,0 0 -31,0 0 0</inkml:trace>
    </iact:actionData>
  </iact:action>
  <iact:action type="add" startTime="56886">
    <iact:property name="dataType"/>
    <iact:actionData xml:id="d26">
      <inkml:trace xmlns:inkml="http://www.w3.org/2003/InkML" xml:id="stk26" contextRef="#ctx0" brushRef="#br0">21664 911 0,'0'0'29,"0"0"-29,0 0 0,0 0 32,61 156 -32,-47 -84 0,5 64 15,19 28 1,-1 32 -16,6 4 31,4 -8 -31,-14 -8 0,4 -24 16,-23 -56 -16,24 -40 31,-15 -64 -31,-23 0 0,0 0 16,0 0 -16</inkml:trace>
    </iact:actionData>
  </iact:action>
  <iact:action type="add" startTime="57212">
    <iact:property name="dataType"/>
    <iact:actionData xml:id="d27">
      <inkml:trace xmlns:inkml="http://www.w3.org/2003/InkML" xml:id="stk27" contextRef="#ctx0" brushRef="#br0">22392 587 0,'0'0'16,"0"0"-16,52 184 31,-33 -120 -31,-24 28 0,1 20 31,-11 8 -31,-3 44 0,8 36 32,1 -16 -32,-5 0 0,18 16 15,11 -4 -15,-15 -48 31,4 -48 -31,-13 -40 0,-38 -52 16,-5 -36 -16,52 28 31,0 0 -31,0 0 15</inkml:trace>
    </iact:actionData>
  </iact:action>
  <iact:action type="add" startTime="57571">
    <iact:property name="dataType"/>
    <iact:actionData xml:id="d28">
      <inkml:trace xmlns:inkml="http://www.w3.org/2003/InkML" xml:id="stk28" contextRef="#ctx0" brushRef="#br0">21462 1947 0,'0'0'31,"0"0"-31,0 0 0,57 108 15,8 -96 -15,29 -16 32,47 -16 -32,24 -4 15,-15 -28 -15,-42 -24 16,0 8 -16,-108 68 16,0 0 -16,0 0 15</inkml:trace>
    </iact:actionData>
  </iact:action>
  <iact:action type="add" startTime="62136">
    <iact:property name="dataType"/>
    <iact:actionData xml:id="d29">
      <inkml:trace xmlns:inkml="http://www.w3.org/2003/InkML" xml:id="stk29" contextRef="#ctx0" brushRef="#br0">15012 9707 0,'0'0'16,"0"0"-16,0 0 31,0 0 -31,0 0 0,0 0 31,103 36 -31,-46 8 0,4 -12 16,28 12 -16,19 -28 31,24 16 -15,-48 8 -16,1 -4 0,-19 4 15,23 -8 -15,5 -16 32,23 8 -32,-9 16 0,0 -16 15,-18 -24 -15,-6 0 31,-23 4 -31,0 0 16,10 -4 -16,-10 -12 16,19 -4 -16,23 16 31,-23 -8 -31,-9 0 0,-20 0 31,-18 -16 -31,-9 -16 0,18 24 31,5 12 -31,-14 -48 0,32 36 16,1 4 -16,9 0 31,5 -12 -31,5 8 0,-1 4 32,-18 4 -32,-14 -4 0,-10 -4 15,-9 -8 -15,-33 24 31,0 0 -31,0 0 0</inkml:trace>
    </iact:actionData>
  </iact:action>
  <iact:action type="add" startTime="63233">
    <iact:property name="dataType"/>
    <iact:actionData xml:id="d30">
      <inkml:trace xmlns:inkml="http://www.w3.org/2003/InkML" xml:id="stk30" contextRef="#ctx0" brushRef="#br0">23008 639 0,'0'0'15,"0"0"-15,0 0 32,0 0 -32,0 0 0,0 0 0,0 0 0,61 116 47,-61 -52 -47,9 28 0,1 16 15,-1 4 1,-4 16 -16,4 32 15,5 8 -15,-4 -12 32,-1 -28 -32,5 -24 0,0 -12 31,-4 -28 -31,9 -8 0,-5 -28 31,9 -16 -31,-4 -24 0,14 4 16,18 -16 -16,15 4 31,5 12 -31,-6 -12 0,-3 4 31,-11 4 -31,-9 -4 0,15 12 32,-20 -20 -32,-41 -40 0,4 64 15,0 0 -15,0 0 0</inkml:trace>
    </iact:actionData>
  </iact:action>
  <iact:action type="add" startTime="63809">
    <iact:property name="dataType"/>
    <iact:actionData xml:id="d31">
      <inkml:trace xmlns:inkml="http://www.w3.org/2003/InkML" xml:id="stk31" contextRef="#ctx0" brushRef="#br0">22900 1687 0,'0'0'16,"0"0"-16,0 0 15,0 0 -15,89 -76 31,-18 64 -31,37 -12 16,14 -8 -16,33 -16 16,-10 0 -16,15 16 31,-19 -12 -31,-38 4 0,-27 -24 31,18 -12 -31,-94 76 0,0 0 0,0 0 31</inkml:trace>
    </iact:actionData>
  </iact:action>
  <iact:action type="add" startTime="64184">
    <iact:property name="dataType"/>
    <iact:actionData xml:id="d32">
      <inkml:trace xmlns:inkml="http://www.w3.org/2003/InkML" xml:id="stk32" contextRef="#ctx0" brushRef="#br0">22914 947 0,'0'0'16,"0"0"-16,0 0 15,99 52 -15,-15 -64 30,24 -20 -30,24 -12 0,37 -24 16,-5 0 -16,52 -16 31,-4 4 -31,-20 -16 0,-65 4 32,-127 92 -32,0 0 0,0 0 15</inkml:trace>
    </iact:actionData>
  </iact:action>
  <iact:action type="add" startTime="65166">
    <iact:property name="dataType"/>
    <iact:actionData xml:id="d33">
      <inkml:trace xmlns:inkml="http://www.w3.org/2003/InkML" xml:id="stk33" contextRef="#ctx0" brushRef="#br0">18521 9979 0,'0'0'32,"0"0"-32,94 84 0,-23 -68 31,-1 -8 -31,29 -24 0,0 4 15,23 8 1,-14 -8 -16,-10 -12 16,-13 8 -16,28 -20 30,-15 4 -30,25 -4 0,-1 -28 31,-5 -60 -31,-117 124 0,0 0 0,0 0 31</inkml:trace>
    </iact:actionData>
  </iact:action>
  <iact:action type="add" startTime="66513">
    <iact:property name="dataType"/>
    <iact:actionData xml:id="d34">
      <inkml:trace xmlns:inkml="http://www.w3.org/2003/InkML" xml:id="stk34" contextRef="#ctx0" brushRef="#br0">25512 727 0,'0'0'16,"0"0"-16,-103 0 15,51 0 -15,-19 8 32,10 0 -32,-4 12 0,3 0 15,11 8 1,-15 32 -16,10 8 31,-1 4 -31,24 12 0,5 -8 16,0 12 -16,14 20 31,14 -20 -31,-5 0 16,10 4 -16,9 16 15,9 -4 -15,20 8 31,-1 -24 -31,24 -12 0,9 -12 16,19 -8 -16,19 -20 31,-1 -12 -31,1 -28 16,23 -32 -16,-23 -56 16,-113 92 -16,0 0 0,0 0 40</inkml:trace>
    </iact:actionData>
  </iact:action>
  <iact:action type="add" startTime="66514">
    <iact:property name="dataType"/>
    <iact:actionData xml:id="d35">
      <inkml:trace xmlns:inkml="http://www.w3.org/2003/InkML" xml:id="stk35" contextRef="#ctx0" brushRef="#brinv">0 0 0</inkml:trace>
    </iact:actionData>
  </iact:action>
  <iact:action type="add" startTime="66515">
    <iact:property name="dataType"/>
    <iact:actionData xml:id="d36">
      <inkml:trace xmlns:inkml="http://www.w3.org/2003/InkML" xml:id="stk36" contextRef="#ctx0" brushRef="#brinv">25759 10219 0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7-10-08T16:38:08.211Z"/>
    </inkml:context>
    <inkml:brush xml:id="br0">
      <inkml:brushProperty name="width" value="0.07905" units="cm"/>
      <inkml:brushProperty name="height" value="0.07905" units="cm"/>
      <inkml:brushProperty name="color" value="#000000"/>
    </inkml:brush>
    <inkml:brush xml:id="br1">
      <inkml:brushProperty name="width" value="0.07905" units="cm"/>
      <inkml:brushProperty name="height" value="0.07905" units="cm"/>
      <inkml:brushProperty name="color" value="#009E49"/>
    </inkml:brush>
    <inkml:brush xml:id="br2">
      <inkml:brushProperty name="width" value="0.23714" units="cm"/>
      <inkml:brushProperty name="height" value="0.23714" units="cm"/>
      <inkml:brushProperty name="color" value="#009E49"/>
    </inkml:brush>
    <inkml:brush xml:id="br3">
      <inkml:brushProperty name="width" value="0.07905" units="cm"/>
      <inkml:brushProperty name="height" value="0.07905" units="cm"/>
      <inkml:brushProperty name="color" value="#FF0000"/>
    </inkml:brush>
    <inkml:brush xml:id="br4">
      <inkml:brushProperty name="width" value="0.23714" units="cm"/>
      <inkml:brushProperty name="height" value="0.23714" units="cm"/>
      <inkml:brushProperty name="color" value="#FF0000"/>
    </inkml:brush>
    <inkml:brush xml:id="br5">
      <inkml:brushProperty name="width" value="0.23714" units="cm"/>
      <inkml:brushProperty name="height" value="0.23714" units="cm"/>
      <inkml:brushProperty name="color" value="#0000FF"/>
    </inkml:brush>
    <inkml:brush xml:id="br6">
      <inkml:brushProperty name="width" value="0.07905" units="cm"/>
      <inkml:brushProperty name="height" value="0.07905" units="cm"/>
      <inkml:brushProperty name="color" value="#0000FF"/>
    </inkml:brush>
    <inkml:brush xml:id="br7">
      <inkml:brushProperty name="width" value="0.23714" units="cm"/>
      <inkml:brushProperty name="height" value="0.23714" units="cm"/>
      <inkml:brushProperty name="color" value="#FBB041"/>
    </inkml:brush>
    <inkml:brush xml:id="br8">
      <inkml:brushProperty name="width" value="0.07905" units="cm"/>
      <inkml:brushProperty name="height" value="0.07905" units="cm"/>
      <inkml:brushProperty name="color" value="#FBB041"/>
    </inkml:brush>
    <inkml:brush xml:id="br9">
      <inkml:brushProperty name="width" value="0.23714" units="cm"/>
      <inkml:brushProperty name="height" value="0.23714" units="cm"/>
      <inkml:brushProperty name="color" value="#00B0F0"/>
    </inkml:brush>
    <inkml:brush xml:id="br10">
      <inkml:brushProperty name="width" value="0.07905" units="cm"/>
      <inkml:brushProperty name="height" value="0.07905" units="cm"/>
      <inkml:brushProperty name="color" value="#00B0F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31952">
    <iact:property name="dataType"/>
    <iact:actionData xml:id="d0">
      <inkml:trace xmlns:inkml="http://www.w3.org/2003/InkML" xml:id="stk0" contextRef="#ctx0" brushRef="#br0">22730 119 0,'-20'-52'16,"20"52"-16,0 0 15,0 0 -15,-96 -4 32,68 4 -32,-4 -4 15,8 0 -15,-8 -4 16,0 16 -16,0 8 31,0 8 -31,-4 -12 0,8 4 16,4 0 -1,4 4 -15,-8 -8 32,4 12 -32,-12 -8 0,4 4 15,-8 12 -15,0 -16 25,4 12 -25,4 12 0,8 -16 32,4 0 -32,4 4 0,-4 12 15,4 8 -15,12 0 32,-4 0 -32,-8 4 0,16 -12 31,-4 -4 -31,-4 20 0,8 0 31,-4 -8 -31,16 0 0,-4 -12 16,16 12 -16,0 -16 31,4 0 -31,8 8 16,0 -16 -16,4 -4 15,4 -8 -15,16 4 31,-4 0 -31,0 -36 0,-8 12 32,-4 12 -32,16 -8 0,-4 16 31,4 -28 -31,-8 -8 0,-4 16 16,-4 -4 -16,-8 -4 31,4 -16 -31,-8 16 15,-4 4 -15,0 -28 16,0 -8 -16,-4 12 16,8 -12 -16,-4 12 31,-12 4 -31,-4 0 0,-8 8 31,8 0 -31,0 -8 0,-8 -4 31,8 0 -31,-8 0 0,-8 12 16,0 0 -16,-8 4 45,0 -12 -45,4 -8 16,-4 8 -16,-4 12 16,4 -8 -16,0 0 31,-4 16 -31,0 12 0,4 -4 31,4 -4 -31,-8 -8 0,-8 4 31,-4 0 -31,-12 4 0,16 -28 16,-20 12 -16,-4 -16 31,12 20 -31,-8 8 0,28 20 31,16 -8 -31,0 0 0,0 0 0</inkml:trace>
    </iact:actionData>
  </iact:action>
  <iact:action type="add" startTime="33558">
    <iact:property name="dataType"/>
    <iact:actionData xml:id="d1">
      <inkml:trace xmlns:inkml="http://www.w3.org/2003/InkML" xml:id="stk1" contextRef="#ctx0" brushRef="#br0">22066 1259 0,'0'0'16,"0"0"-16,0 0 16,0 0 -16,0 0 0,0 0 0,0 0 31,0 0 -31,0 0 0,0 0 0,0 0 0,0 0 0,0 0 31,-72 104 32,52 -72 -63,-4 4 0,-12 16 15,0 8 -15,4 -4 32,-4 12 -17,4 -4 -15,-12 20 0,-4 -8 16,0 20 -16,4 -16 31,0 -12 -31,16 -8 0,-4 -4 16,0 -4 -16,0 0 31,4 -4 -31,12 -16 0,12 -16 31,4 -8 -31,0 -8 0,0 0 0,28 -68 31,-28 68 -31,0 0 0,0 0 16</inkml:trace>
    </iact:actionData>
  </iact:action>
  <iact:action type="add" startTime="34384">
    <iact:property name="dataType"/>
    <iact:actionData xml:id="d2">
      <inkml:trace xmlns:inkml="http://www.w3.org/2003/InkML" xml:id="stk2" contextRef="#ctx0" brushRef="#br0">21450 2779 0,'0'0'15,"0"0"-15,0 0 31,0 0 -31,0 0 0,-4 -124 16,8 120 -16,-12 -8 0,0 0 31,8 -4 -31,-16 -4 16,-8 8 -16,0 4 16,-8 -8 15,0 0 -31,-4 4 0,-8 -8 31,4 12 -31,-20 -12 16,4 12 -16,-4 8 15,8 12 -15,-4 8 16,4 8 -16,-4 8 31,12 16 -31,-8 4 16,16 12 -16,4 -16 15,4 4 -15,4 12 32,12 12 -32,-4 -12 0,8 -4 15,0 0 -15,16 -8 32,-8 12 -32,20 -8 0,0 16 31,0 -16 -31,12 4 0,16 4 30,12 -4 -30,8 -8 0,16 0 31,-4 -24 -31,4 0 0,0 -16 16,4 -16 -16,-4 4 31,-20 -20 -31,-4 -8 0,-4 8 31,4 8 -31,-4 -24 0,0 0 32,-8 -12 -32,-12 0 0,-8 4 15,-8 4 -15,-4 -4 32,4 -4 -32,-8 0 0,0 8 31,-4 -4 -31,-4 -12 0,-4 -4 31,0 -8 -31,-4 0 0,-12 12 16,-4 -16 -16,-16 -16 31,-12 -4 -31,-4 8 16,-8 -8 -16,4 20 15,12 16 -15,8 8 31,-12 8 -31,20 12 0,28 24 32,0 0 -32,0 0 0</inkml:trace>
    </iact:actionData>
  </iact:action>
  <iact:action type="add" startTime="35866">
    <iact:property name="dataType"/>
    <iact:actionData xml:id="d3">
      <inkml:trace xmlns:inkml="http://www.w3.org/2003/InkML" xml:id="stk3" contextRef="#ctx0" brushRef="#br0">22966 1207 0,'0'0'45,"0"0"-45,84 104 0,-48 -44 31,0 -4 -31,-4 0 0,16 28 16,36 28 0,0 -8 -16,-4 -8 31,-8 -16 -31,4 -8 0,-28 -8 16,-8 -16 -16,-8 -4 31,-8 -12 -31,-20 -16 0,0 -8 15,-4 -8 -15,0 0 0,0 4 0,0 -4 32,0 0 -32,0 0 0</inkml:trace>
    </iact:actionData>
  </iact:action>
  <iact:action type="add" startTime="36473">
    <iact:property name="dataType"/>
    <iact:actionData xml:id="d4">
      <inkml:trace xmlns:inkml="http://www.w3.org/2003/InkML" xml:id="stk4" contextRef="#ctx0" brushRef="#br0">23958 2259 0,'0'0'15,"0"0"-15,0 0 32,0 0 -32,-68 12 0,40 -12 31,0 4 -31,-4 0 0,4 12 31,-12 -16 -31,4 8 0,4 0 16,-8 8 -16,8 16 15,-16 8 1,0 0 -16,4 0 31,8 8 -31,4 -8 0,4 -4 31,0 8 -31,8 16 0,4 -4 32,12 4 -32,8 16 0,8 -8 31,16 8 -31,4 -12 0,12 -12 16,-8 -8 -16,8 -4 31,8 -16 -31,-4 20 0,0 -16 31,12 -20 -31,-12 12 0,4 -12 16,8 -16 -16,0 0 31,12 0 -31,0 4 0,-8 4 31,-12 -8 -31,0 -12 0,-8 -12 31,-4 20 -31,-8 -24 0,-8 12 32,-4 -12 -32,12 4 0,-12 -24 31,0 16 -31,-12 -12 0,4 12 16,0 -16 -16,-4 -8 31,4 8 -31,0 0 0,-12 16 31,4 -4 -31,-8 16 0,4 0 16,-16 8 -16,-4 4 31,4 -8 -31,-12 20 16,4 -8 -16,4 0 15,-8 0 -15,0 -4 31,-4 -4 -31,4 -8 0,-4 4 16,-4 12 -16,-12 -12 31,0 8 -31,0 12 16,8 0 -16,-4 -12 16,0 0 -16,-4 16 31,4 -12 -31,-4 -4 0,4 -12 31,8 20 -31,-16 8 0,52 0 31,0 0 -31,0 0 0</inkml:trace>
    </iact:actionData>
  </iact:action>
  <iact:action type="add" startTime="44133">
    <iact:property name="dataType"/>
    <iact:actionData xml:id="d5">
      <inkml:trace xmlns:inkml="http://www.w3.org/2003/InkML" xml:id="stk5" contextRef="#ctx0" brushRef="#br0">21462 1543 0,'0'0'31,"0"0"-31,0 0 0,0 0 31,0 0 -31,0 0 0,0 0 0,0 0 0,0 0 0,0 0 16,0 0 -16,32 -120 62,-40 68 -62,-12 16 0,12 16 31,4 -16 -31,-12 24 0,0 -8 16,-8 -4 -16,-8 16 30,-12 8 -30,20 -20 0,-20 20 32,8 24 -32,0 -16 0,8 0 31,4 12 -31,-8 0 0,0 24 15,4 -12 -15,20 -8 32,-8 16 -32,12 0 15,-12 -12 -15,20 -4 16,-4 12 -16,8 -16 31,-4 24 -31,4 -4 0,12 8 31,4 -28 -31,8 16 0,4 0 16,12 16 -16,-8 -20 31,4 -20 -31,-8 -16 0,-4 8 32,0 -20 -32,4 -8 0,-8 -48 31,-4 -4 -31,-8 0 0,0 16 15,0 36 -15,-12 -12 32,-8 12 -32,12 -8 15,-8 32 -15,0 0 0,0 0 16</inkml:trace>
    </iact:actionData>
  </iact:action>
  <iact:action type="add" startTime="45613">
    <iact:property name="dataType"/>
    <iact:actionData xml:id="d6">
      <inkml:trace xmlns:inkml="http://www.w3.org/2003/InkML" xml:id="stk6" contextRef="#ctx0" brushRef="#br0">23438 859 0,'104'24'32,"-104"-24"-32,0 0 15,0 0 -15,0 0 0,44 148 31,-32 -72 -31,-4 -8 16,0 16 -16,-4 0 31,-8 16 -31,-8 -24 16,-8 -32 -16,20 -44 16,0 0 -16,0 0 0</inkml:trace>
    </iact:actionData>
  </iact:action>
  <iact:action type="add" startTime="49112">
    <iact:property name="dataType"/>
    <iact:actionData xml:id="d7">
      <inkml:trace xmlns:inkml="http://www.w3.org/2003/InkML" xml:id="stk7" contextRef="#ctx0" brushRef="#br0">20866 3523 0,'48'40'32,"-48"-40"-32,0 0 0,0 0 31,0 0 -31,0 0 0,0 0 0,0 0 0,36 -112 31,-16 36 -15,8 -20 -16,-16 -56 15,40 40 17,4 52 -32,-8 -16 0,8 32 15,-4 12 -15,-16 -12 31,-8 12 -31,-8 24 0,-16 4 0,4 12 32,-8 -4 -32,0 8 0,0 -4 0,0 -8 0,0 0 31,0 0 -31,0 0 0,-4 140 47,24 -96 -47,-8 32 15,0 12 -15,-4 0 32,4 12 -32,4 -8 15,0 12 -15,-12 -32 16,4 -24 -16,-8 -24 31,0 -8 -31,-8 -16 0,-4 0 16,-4 -68 -1,16 68 -15,0 0 0,0 0 15</inkml:trace>
    </iact:actionData>
  </iact:action>
  <iact:action type="add" startTime="50739">
    <iact:property name="dataType"/>
    <iact:actionData xml:id="d8">
      <inkml:trace xmlns:inkml="http://www.w3.org/2003/InkML" xml:id="stk8" contextRef="#ctx0" brushRef="#br0">20974 3055 0,'0'0'16,"0"0"-16,0 0 15,0 0 -15,0 0 0,0 0 0,0 0 31,0 0 -31,-20 104 16,28 -96 15,12 4 -31,16 4 16,0 -4 -16,20 12 16,4 20 -16,20 -12 31,4 -8 -16,0 -16 -15,-12 -12 0,-12 -8 0,-8 -4 32,-28 -28 -32,-24 44 15,0 0 -15,0 0 0</inkml:trace>
    </iact:actionData>
  </iact:action>
  <iact:action type="add" startTime="55566">
    <iact:property name="dataType"/>
    <iact:actionData xml:id="d9">
      <inkml:trace xmlns:inkml="http://www.w3.org/2003/InkML" xml:id="stk9" contextRef="#ctx0" brushRef="#br0">23366 3511 0,'4'-48'47,"-4"48"-47,0 0 0,0 0 16,-88 88 -16,20 -36 31,-8 16 -31,-4 12 0,4 0 16,8 16 -16,8 -28 31,28 -4 -31,-8 -24 16,16 -16 -16,-8 8 15,12 -8 -15,8 -36 32,12 12 -32,0 0 0,0 0 0</inkml:trace>
    </iact:actionData>
  </iact:action>
  <iact:action type="add" startTime="56362">
    <iact:property name="dataType"/>
    <iact:actionData xml:id="d10">
      <inkml:trace xmlns:inkml="http://www.w3.org/2003/InkML" xml:id="stk10" contextRef="#ctx0" brushRef="#br0">22598 3383 0,'0'0'16,"0"0"-16,0 0 31,-76 60 -31,48 -52 0,12 32 31,12 -8 -31,0 8 0,16 -8 16,8 -12 -16,4 4 29,16 -24 -29,-12 0 0,24 0 32,-16 -16 -32,0 12 0,-12 -16 31,-4 8 -31,-4 -20 0,-4 -4 15,-4 16 -15,0 -8 32,8 -4 -32,4 -28 0,4 -12 31,-20 4 -31,0 0 0,0 16 31,-32 -24 -31,8 16 16,0 8 -16,4 36 15,-4 12 -15,0 20 16,4 24 -16,-8 4 31,4 20 -31,-12 -16 0,-4 12 32,0 28 -32,12 24 0,-16 -64 31,24 32 -31,16 -80 0,0 0 0,0 0 15</inkml:trace>
    </iact:actionData>
  </iact:action>
  <iact:action type="add" startTime="57287">
    <iact:property name="dataType"/>
    <iact:actionData xml:id="d11">
      <inkml:trace xmlns:inkml="http://www.w3.org/2003/InkML" xml:id="stk11" contextRef="#ctx0" brushRef="#br0">22702 4251 0,'0'0'31,"0"0"-31,0 0 0,0 0 16,0 0 -16,0 0 0,0 0 0,0 0 31,0 0 -31,-68 36 31,36 -40 -31,4 12 16,-12 4 -16,-12 -12 31,4 12 -31,12 12 16,-8 -20 -16,4 20 15,-8 8 -15,4 20 32,0 -8 -32,12 12 0,4 -8 24,0 0 -24,16 4 31,4 4 -31,4 12 16,4 0 -16,4 -16 16,0 8 -16,4 12 31,12 -16 -31,-4 -4 0,-4 0 31,12 -12 -31,0 8 0,12 8 31,4 -8 -31,-4 -24 0,16 0 16,0 0 -16,4 -8 31,0 -16 -31,-8 0 16,4 0 -16,-8 0 16,4 -32 -16,-4 8 15,-4 0 -15,-12 -16 31,12 8 -31,0 4 16,-4 -12 -16,-8 -16 16,16 -16 -16,-4 -8 31,-8 20 -31,-12 0 0,12 8 31,-8 8 -31,-8 -4 0,-8 20 31,0 -4 -31,-4 4 0,-4 -8 16,-16 -8 -16,-16 8 31,-4 -4 -31,4 4 0,0 0 32,-12 -8 -32,4 8 0,-12 -8 31,0 16 -31,4 4 0,4 8 4,0 8 -4,-4 12 32,-32 4 -32,-16 0 0,96 -8 31,0 0 -31,0 0 0</inkml:trace>
    </iact:actionData>
  </iact:action>
  <iact:action type="add" startTime="58441">
    <iact:property name="dataType"/>
    <iact:actionData xml:id="d12">
      <inkml:trace xmlns:inkml="http://www.w3.org/2003/InkML" xml:id="stk12" contextRef="#ctx0" brushRef="#br0">22262 4731 0,'0'0'31,"0"0"-31,0 0 0,0 0 32,32 144 -32,-8 -104 0,-8 28 31,8 -4 -31,-16 8 0,16 -4 15,-24 0 -15,-8 -44 46,-8 -8 -46,-20 -76 0,36 60 31,0 0 -31,0 0 0</inkml:trace>
    </iact:actionData>
  </iact:action>
  <iact:action type="add" startTime="58783">
    <iact:property name="dataType"/>
    <iact:actionData xml:id="d13">
      <inkml:trace xmlns:inkml="http://www.w3.org/2003/InkML" xml:id="stk13" contextRef="#ctx0" brushRef="#br0">22226 4639 0,'0'0'16,"0"0"-16,0 0 31,0 0 -31,0 0 0,0 0 0,0 0 0,0 0 0,84 -48 47,-24 8 -47,8 -8 31,-8 24 -31,0 8 0,-8 8 16,-4 4 -16,-4 16 31,-28 8 -31,-12 8 16,0 16 -16,-12 -4 15,-16 8 -15,-8 0 32,-24 16 -32,0 -24 0,-4 12 15,8 -36 -15,0 8 31,0 -4 -31,12 -12 16,16 -12 -16,4 12 16,4 -12 -16,8 -8 30,8 4 -30,40 12 0,-8 0 31,8 0 -31,16 -8 0,12 24 31,0 -24 -31,-24 4 0,0 4 16,4 4 -16,-16 0 31,-12 4 -31,-12 -4 0,-16 40 32,-8 4 -32,-20 4 0,0 -28 15,-4 4 -15,-16 16 31,0 -36 -31,0 16 16,-4 0 -16,4 -24 16,-20 -8 -16,4 -32 31,16 -12 -31,4 -40 0,52 88 31,0 0 -31,0 0 0</inkml:trace>
    </iact:actionData>
  </iact:action>
  <iact:action type="add" startTime="60363">
    <iact:property name="dataType"/>
    <iact:actionData xml:id="d14">
      <inkml:trace xmlns:inkml="http://www.w3.org/2003/InkML" xml:id="stk14" contextRef="#ctx0" brushRef="#br0">24518 3655 0,'-20'-56'31,"20"56"-31,0 0 0,84 108 31,-44 -68 -31,12 0 0,-4 4 32,4 -4 -32,-4 -20 0,0 12 31,0 -8 -31,-8 4 0,-8 -8 31,-8 4 -31,-8 -20 0,-8 -4 0,-8 0 16,-40 -16 15,40 16 -31,0 0 0,0 0 0</inkml:trace>
    </iact:actionData>
  </iact:action>
  <iact:action type="add" startTime="60940">
    <iact:property name="dataType"/>
    <iact:actionData xml:id="d15">
      <inkml:trace xmlns:inkml="http://www.w3.org/2003/InkML" xml:id="stk15" contextRef="#ctx0" brushRef="#br0">25166 4139 0,'0'0'16,"0"0"-16,0 0 31,0 0 -31,0 0 0,-100 -32 16,76 40 -16,-16 28 31,-4 -8 -31,4 24 15,0 -12 -15,12 24 16,4 12 0,4 28 -16,8 0 15,8 8 -15,4 -28 16,12 -16 -16,4 -12 31,16 -8 -31,12 4 16,12 -12 -16,-8 -8 15,8 4 -15,8 0 32,4 -8 -32,-4 -8 0,20 0 40,0 -16 -40,4 12 0,4 -28 16,8 4 -16,-20 -12 31,-8 0 -31,-8 -20 15,4 -28 -15,8 -4 16,-4 4 -16,-4 -8 31,0 -12 -31,-20 8 0,0 -12 16,-16 8 -16,-24 -8 31,-12 -8 -31,-8 16 16,-16 24 -16,-4 8 15,12 0 -15,-12 28 32,-8 4 -32,-4 -4 0,0 -4 31,0 0 -31,-16 -12 0,8 32 31,0 -8 -31,4 12 0,-8 0 16,16 -4 -16,0 0 31,-4 12 -31,-12 4 0,0 0 31,12 8 -31,-4 -8 0,0 20 16,-12 -4 -16,0 12 31,0 -8 -31,24 0 16,-8 -8 -16,8 12 15,4 12 -15,16 0 32,-4 -8 -32,8 28 0,4 -44 31,4 -8 -31,4 -12 0,0 0 0,0 0 0</inkml:trace>
    </iact:actionData>
  </iact:action>
  <iact:action type="add" startTime="62889">
    <iact:property name="dataType"/>
    <iact:actionData xml:id="d16">
      <inkml:trace xmlns:inkml="http://www.w3.org/2003/InkML" xml:id="stk16" contextRef="#ctx0" brushRef="#br0">25010 3347 0,'0'0'15,"0"0"-15,48 136 16,-48 -136 -16,0 0 0,0 0 31</inkml:trace>
    </iact:actionData>
  </iact:action>
  <iact:action type="add" startTime="64048">
    <iact:property name="dataType"/>
    <iact:actionData xml:id="d17">
      <inkml:trace xmlns:inkml="http://www.w3.org/2003/InkML" xml:id="stk17" contextRef="#ctx0" brushRef="#br0">25126 3575 0,'0'0'15,"0"0"-15,-16 128 32,4 -84 -32,8 -12 0,8 -32 15,-16 0 -15,12 0 0,0 0 0,0 0 32</inkml:trace>
    </iact:actionData>
  </iact:action>
  <iact:action type="add" startTime="64998">
    <iact:property name="dataType"/>
    <iact:actionData xml:id="d18">
      <inkml:trace xmlns:inkml="http://www.w3.org/2003/InkML" xml:id="stk18" contextRef="#ctx0" brushRef="#br0">24678 5107 0,'56'68'31,"-56"-68"-31,0 0 16,-76 148 -16,36 -76 31,4 -4 -31,-4 8 16,-12 -20 -16,16 4 0,-4 4 31,-8 -4 -31,12 -4 0,-4 -20 31,-8 -24 -31,48 -12 0,0 0 16,0 0 -16</inkml:trace>
    </iact:actionData>
  </iact:action>
  <iact:action type="add" startTime="65522">
    <iact:property name="dataType"/>
    <iact:actionData xml:id="d19">
      <inkml:trace xmlns:inkml="http://www.w3.org/2003/InkML" xml:id="stk19" contextRef="#ctx0" brushRef="#br0">24230 6055 0,'0'0'16,"-68"-76"-16,12 40 31,0 8 -31,0 4 0,4 8 16,-8 12 -16,-4 16 31,-8 0 -31,4 20 0,-4 32 31,-8 -8 -31,-12 0 0,0 24 31,4 20 -31,28 -16 0,20 -4 16,8 0 -16,0 4 31,16 -8 -31,16 0 16,4 -8 -16,-8 12 16,12 -20 -16,24 12 31,-4 -4 -31,12 -8 0,4 -4 15,4 -4 -15,4 0 32,20 0 -32,0 0 15,4 -12 -15,-4 -16 16,-4 -8 -16,-4 -4 16,4 -12 -16,-4 -4 31,4 -12 -31,-4 0 15,4 8 -15,-8 -20 16,8 0 -16,0 -12 31,-4 -4 -31,-8 -4 0,0 -12 47,4 8 -47,-4 -12 0,-8 0 31,0 -12 -31,-8 12 0,-12 -4 15,-4 4 -15,-8 4 32,-8 -4 -32,0 0 0,-12 8 31,-4 -24 -31,-12 24 0,4 0 31,-20 16 -31,4 -8 0,0 -4 16,-12 12 -16,-8 0 31,-16 -4 -31,0 28 16,-4 -28 -16,-4 16 15,-20 12 -15,-24 0 32,12 44 -32,108 -28 0,0 0 0,0 0 31</inkml:trace>
    </iact:actionData>
  </iact:action>
  <iact:action type="add" startTime="66895">
    <iact:property name="dataType"/>
    <iact:actionData xml:id="d20">
      <inkml:trace xmlns:inkml="http://www.w3.org/2003/InkML" xml:id="stk20" contextRef="#ctx0" brushRef="#br0">25102 2947 0,'0'0'15,"0"0"-15,0 0 31,0 0 -31,0 0 0,0 0 0,-40 108 16,40 -76 15,8 0 -31,0 8 0,-4 -4 32,8 -4 -32,-4 12 0,-8 12 31,8 -12 -31,-8 12 15,0 -4 -15,-8 4 16,4 -8 -16,12 16 16,-4 -8 -16,0 -20 31,12 12 -31,-4 -16 0,-4 8 31,4 -8 -31,-8 -4 0,0 0 31,0 -12 -31,-8 4 0,0 -8 16,4 8 -16,0 -4 31,4 12 -31,-8 -20 0,4 -4 0,-20 -4 32,20 0 -32,0 0 0,0 0 0</inkml:trace>
    </iact:actionData>
  </iact:action>
  <iact:action type="add" startTime="68257">
    <iact:property name="dataType"/>
    <iact:actionData xml:id="d21">
      <inkml:trace xmlns:inkml="http://www.w3.org/2003/InkML" xml:id="stk21" contextRef="#ctx0" brushRef="#br0">23842 6307 0,'0'0'15,"0"0"-15,-76 24 31,44 0 -31,8 -12 0,0 0 16,8 20 -16,-4 16 31,-8 12 -31,12 -4 0,0 -12 16,8 16 0,8 -12 -16,8 20 31,8 -20 -31,4 -4 0,0 -12 15,4 -4 -15,8 0 32,12 4 -32,8 -20 0,20 -12 31,-20 -12 -31,-8 -20 0,-44 32 31,0 0 -31,0 0 0</inkml:trace>
    </iact:actionData>
  </iact:action>
  <iact:action type="add" startTime="68989">
    <iact:property name="dataType"/>
    <iact:actionData xml:id="d22">
      <inkml:trace xmlns:inkml="http://www.w3.org/2003/InkML" xml:id="stk22" contextRef="#ctx0" brushRef="#br0">24130 4919 0,'0'0'31,"0"0"-31,0 0 0,0 0 16,-72 20 -16,36 24 31,4 -4 -31,8 0 16,8 8 -16,-4 0 15,12 4 -15,0 0 16,12 16 0,0 -12 -16,4 -12 46,4 -4 -46,0 8 0,12 -4 31,8 -12 -31,4 -24 0,-12 0 16,8 -8 -16,-4 -8 31,-4 8 -31,-4 -20 0,-4 4 31,0 0 -31,-8 0 0,4 0 16,0 -4 -16,0 -4 31,-4 -8 -31,0 -16 16,4 -8 -16,0 12 15,-8 8 -15,-4 16 32,4 -20 -32,-8 16 0,8 4 31,-12 -16 -31,0 12 0,-8 -16 31,-4 -4 -31,8 8 0,0 0 16,0 12 -16,-12 0 31,0 28 -31,-8 -12 16,-24 16 -16,-8 8 15,8 -8 -15,56 -8 31,0 0 -31,0 0 0</inkml:trace>
    </iact:actionData>
  </iact:action>
  <iact:action type="add" startTime="70196">
    <iact:property name="dataType"/>
    <iact:actionData xml:id="d23">
      <inkml:trace xmlns:inkml="http://www.w3.org/2003/InkML" xml:id="stk23" contextRef="#ctx0" brushRef="#br0">25910 5287 0,'0'0'39,"0"0"-39,0 0 0,80 120 16,-40 -72 -16,0 -4 31,-4 4 -31,4 4 0,-8 -4 31,4 12 -31,4 -12 0,-12 0 32,4 0 -32,0 -4 0,-12 -28 15,-8 4 -15,-12 -16 32,0 -4 -32,0 0 0,0 0 0</inkml:trace>
    </iact:actionData>
  </iact:action>
  <iact:action type="add" startTime="70797">
    <iact:property name="dataType"/>
    <iact:actionData xml:id="d24">
      <inkml:trace xmlns:inkml="http://www.w3.org/2003/InkML" xml:id="stk24" contextRef="#ctx0" brushRef="#br0">26494 6155 0,'0'0'15,"0"0"-15,0 0 32,0 0 -32,0 0 0,0 0 0,-104 -108 15,52 108 17,-4 12 -32,-12 20 0,-4 -8 15,4 20 1,0 0 -16,0 8 31,12 4 -31,12 4 0,-4 8 16,4 0 -16,20 4 31,-8 4 -31,8 0 16,16 0 -16,4 0 15,12 20 -15,8 -8 31,16 4 -31,8 -8 0,4 -16 16,4 -4 -16,4 -12 31,20 4 -31,0 4 0,0 -20 32,0 -8 -32,0 -24 0,0 0 31,44 -4 -31,-20 4 0,-4 -24 31,-20 0 -31,0 -16 0,8 -24 16,12 -12 -16,-16 0 31,-12 4 -31,0 4 0,4 -4 30,-8 -16 -30,8 -12 0,-16 0 31,-8 16 -31,-16 8 0,0 -4 16,-4 0 -16,-16 -4 31,-12 16 -31,-12 0 0,-4 16 32,-12 -4 -32,-8 4 0,-4 -8 31,4 12 -31,0 -4 0,-4 0 15,8 16 -15,-4 4 32,-4 -8 -32,-8 4 15,4 12 -15,-4 4 16,-4 4 -16,-8 8 31,-4 -4 -31,0 12 0,8 8 31,-4 0 -31,0 -8 0,-4 8 16,12 40 -16,56 -56 31,0 0 -31,0 0 0</inkml:trace>
    </iact:actionData>
  </iact:action>
  <iact:action type="add" startTime="73001">
    <iact:property name="dataType"/>
    <iact:actionData xml:id="d25">
      <inkml:trace xmlns:inkml="http://www.w3.org/2003/InkML" xml:id="stk25" contextRef="#ctx0" brushRef="#br0">26486 5007 0,'-24'96'47,"24"-96"-47,0 0 0,0 0 15,16 116 -15,-8 -68 32,8 28 -32,8 -12 0,-20 4 31,12 12 -31,-20 -12 0,-24 -32 31,16 -4 -31,12 -32 0,0 0 0,0 0 16</inkml:trace>
    </iact:actionData>
  </iact:action>
  <iact:action type="add" startTime="75412">
    <iact:property name="dataType"/>
    <iact:actionData xml:id="d26">
      <inkml:trace xmlns:inkml="http://www.w3.org/2003/InkML" xml:id="stk26" contextRef="#ctx0" brushRef="#br0">25738 7347 0,'0'0'16,"0"0"-16,0 0 15,0 0 -15,0 0 0,-76 88 32,48 -64 -32,-4 8 15,-28 20 -15,-16 -16 32,-16 0 -17,-12 8 -15,32 16 0,-4 20 16,12 24 -16,-28 8 31,-12 -12 -31,0 -12 0,0 -12 16,16 -20 -16,20 -12 31,0 44 -31,12 -36 16,20 -20 -16,8 -8 15,0 -4 -15,12 -12 31,16 -8 -31,32 -112 0,-32 112 32,0 0 -32,0 0 0</inkml:trace>
    </iact:actionData>
  </iact:action>
  <iact:action type="add" startTime="76134">
    <iact:property name="dataType"/>
    <iact:actionData xml:id="d27">
      <inkml:trace xmlns:inkml="http://www.w3.org/2003/InkML" xml:id="stk27" contextRef="#ctx0" brushRef="#br0">24158 8727 0,'0'0'15,"-72"-44"-15,16 20 31,20 -16 -31,-8 12 0,-4 4 32,4 8 -32,-32 12 15,0 -4 -15,-16 -4 16,4 4 -16,-4 40 16,16 12 -16,4 12 31,16 8 -31,-4 24 0,8 -12 31,8 -4 -31,12 -24 0,4 12 31,4 24 -31,12 -12 0,0 0 16,16 12 -16,-8 -8 31,24 8 -31,0 16 16,16 -24 -16,4 -12 15,12 12 -15,8 0 32,-4 16 -32,8 4 0,-12 -8 31,-16 -24 -31,8 -16 0,20 -20 16,20 4 -16,0 -16 31,-4 -12 -31,20 0 0,-20 -8 30,-16 -8 -30,4 -8 0,12 -4 31,-12 -16 -31,-4 8 0,0 8 16,12 -20 -16,-8 -28 31,-12 4 -31,-4 -12 0,-28 20 31,-4 -28 -31,-12 12 0,24 -8 32,-8 12 -32,0 16 0,-20 -8 31,-4 0 -31,0 4 0,-16 -24 31,0 4 -31,-8 -12 0,-16 0 16,4 28 -16,0 8 31,-8 -4 -31,-16 36 0,-12 8 31,-12 12 -31,-52 24 0,16 8 16,120 -28 -16,0 0 0,0 0 31</inkml:trace>
    </iact:actionData>
  </iact:action>
  <iact:action type="add" startTime="77308">
    <iact:property name="dataType"/>
    <iact:actionData xml:id="d28">
      <inkml:trace xmlns:inkml="http://www.w3.org/2003/InkML" xml:id="stk28" contextRef="#ctx0" brushRef="#br0">23774 9547 0,'0'0'16,"0"0"-16,36 132 16,-24 -72 -16,0 -32 31,8 -28 -31,-12 -28 16,-8 4 -16,-4 -16 15,4 40 -15,0 0 0,0 0 31</inkml:trace>
    </iact:actionData>
  </iact:action>
  <iact:action type="add" startTime="77636">
    <iact:property name="dataType"/>
    <iact:actionData xml:id="d29">
      <inkml:trace xmlns:inkml="http://www.w3.org/2003/InkML" xml:id="stk29" contextRef="#ctx0" brushRef="#br0">23514 9195 0,'0'0'15,"0"0"-15,0 0 31,0 0 -31,0 0 0,0 0 0,28 -108 32,-24 96 -32,-8 12 0,12 0 31,0 -8 -31,-8 4 0,0 4 16,0 0 -16,0 0 0,40 160 31,-16 -84 0,16 36 -31,-4 24 0,12 -8 31,-8 -12 -31,-8 -16 0,0 -12 16,-12 -44 -16,-4 0 31,-16 -24 -31,0 -20 0,0 0 0,-12 -72 31,12 72 -31,0 0 0,0 0 32</inkml:trace>
    </iact:actionData>
  </iact:action>
  <iact:action type="add" startTime="78166">
    <iact:property name="dataType"/>
    <iact:actionData xml:id="d30">
      <inkml:trace xmlns:inkml="http://www.w3.org/2003/InkML" xml:id="stk30" contextRef="#ctx0" brushRef="#br0">23770 9303 0,'0'0'31,"100"-16"-31,-44 16 16,-4 -4 -16,-8 12 15,0 -4 -15,0 24 32,-4 4 -32,-4 28 15,-8 -4 -15,-8 -4 16,-12 4 -16,-16 -12 31,-4 -8 -31,0 0 16,-8 -12 -16,-8 -12 15,-12 -8 -15,-8 4 16,-16 4 -16,4 -20 31,-12 4 -31,16 16 16,-4 8 -16,12 0 15,4 20 -15,4 -12 32,20 -4 -32,20 -24 0,0 0 15,0 0 -15</inkml:trace>
    </iact:actionData>
  </iact:action>
  <iact:action type="add" startTime="79118">
    <iact:property name="dataType"/>
    <iact:actionData xml:id="d31">
      <inkml:trace xmlns:inkml="http://www.w3.org/2003/InkML" xml:id="stk31" contextRef="#ctx0" brushRef="#br0">23402 8999 0,'0'0'16,"0"0"-16,0 0 15,0 0 -15,0 0 0,0 0 0,0 0 31,84 24 -1,-60 -36 -30,4 20 0,8 -8 31,8 0 -31,-8 0 0,4 0 16,8 8 -16,8 0 15,8 -16 1,0 24 -16,-24 -24 31,0 24 -31,-4 -16 0,4 12 31,0 -32 -31,0 36 0,-16 0 16,-8 12 -16,-4 -4 31,16 0 -31,-4 0 16,-8 4 -16,-4 -8 15,-12 0 -15,0 24 32,4 -12 -32,-8 4 0,-4 -8 31,12 -4 -31,-4 4 0,0 20 31,-4 0 -31,-4 0 0,0 -8 16,0 -12 -16,0 -4 31,0 -4 -31,0 8 0,-8 12 31,-4 -12 -31,0 -4 0,0 0 16,8 8 -16,-12 -12 31,4 0 -31,-12 4 0,4 -8 31,8 -16 -31,-8 8 0,0 -8 32,-4 -4 -32,-4 -12 0,4 12 46,-8 4 -46,-4 0 0,4 24 31,-4 -12 -31,44 -12 0,0 0 0,0 0 16</inkml:trace>
    </iact:actionData>
  </iact:action>
  <iact:action type="add" startTime="81305">
    <iact:property name="dataType"/>
    <iact:actionData xml:id="d32">
      <inkml:trace xmlns:inkml="http://www.w3.org/2003/InkML" xml:id="stk32" contextRef="#ctx0" brushRef="#br0">25058 8735 0,'0'0'15,"0"0"-15,76 -28 16,-56 0 -16,-4 4 31,0 -8 -31,-4 0 0,0 -8 16,0 0 -16,0 12 31,-4 -12 -31,0 0 15,-12 -12 -15,4 8 16,-12 4 -16,4 8 31,-4 12 -31,0 -4 0,-4 -4 16,8 -12 -16,-8 8 31,-4 16 -31,0 -4 0,-4 16 31,-8 20 -31,0 -24 0,-8 16 32,0 -4 -32,-8 16 0,8 4 31,4 -16 -31,4 12 0,0 -4 16,4 12 -16,-4 0 31,12 8 -31,8 -12 0,4 0 31,4 8 -31,16 16 0,-8 4 31,4 12 -31,-4 8 0,12 0 32,4 -16 -32,12 -8 0,8 -12 31,0 8 -31,-4 -28 0,8 -12 15,-8 -16 -15,-8 12 32,12 -8 -32,0 -16 0,-28 12 35,4 8 -35,8 0 0,0 -20 31,-4 0 -31,0 0 0,-16 -16 16,8 -4 -16,12 4 31,-16 4 -31,0 16 0,0 -24 31,-8 8 -31,-12 -12 0,-12 -8 16,24 56 -16,0 0 0,0 0 31</inkml:trace>
    </iact:actionData>
  </iact:action>
  <iact:action type="add" startTime="82542">
    <iact:property name="dataType"/>
    <iact:actionData xml:id="d33">
      <inkml:trace xmlns:inkml="http://www.w3.org/2003/InkML" xml:id="stk33" contextRef="#ctx0" brushRef="#br0">26810 7555 0,'0'0'15,"0"0"-15,0 0 32,84 56 -32,-52 -12 0,-8 -12 31,12 4 -31,-8 16 0,0 0 16,8 8 -1,-8 8 -15,36 20 16,0 4 -16,0 -4 31,-4 -24 -31,12 -8 0,4 -20 31,0 12 -31,-12 -4 0,-24 -16 32,12 0 -32,-8 -16 0,-28 4 15,-4 4 -15,-12 -12 16,-40 -56 -1,40 48 1,0 0 -16,0 0 0</inkml:trace>
    </iact:actionData>
  </iact:action>
  <iact:action type="add" startTime="83306">
    <iact:property name="dataType"/>
    <iact:actionData xml:id="d34">
      <inkml:trace xmlns:inkml="http://www.w3.org/2003/InkML" xml:id="stk34" contextRef="#ctx0" brushRef="#br0">27518 7459 0,'0'0'32,"16"104"-32,16 -12 0,-4 -12 31,-16 -8 -31,8 -12 0,-20 -60 31,0 0 -31,0 0 0</inkml:trace>
    </iact:actionData>
  </iact:action>
  <iact:action type="add" startTime="84028">
    <iact:property name="dataType"/>
    <iact:actionData xml:id="d35">
      <inkml:trace xmlns:inkml="http://www.w3.org/2003/InkML" xml:id="stk35" contextRef="#ctx0" brushRef="#br0">27334 8743 0,'0'0'31,"-84"76"-31,20 -12 0,24 -4 32,-12 12 -32,12 16 15,4 -4 -15,12 20 16,8 -4 -16,4 -12 16,16 12 -16,8 4 31,8 4 -31,12 -12 0,8 -28 31,4 0 -31,4 0 0,4 -12 31,12 4 -31,-4 -16 0,0 -8 32,0 -8 -32,4 -8 0,16 -4 15,12 0 -15,-4 -12 31,0 -8 -31,-20 -4 0,-8 -12 32,8 -4 -32,0 -24 0,0 -16 31,-8 4 -31,-12 -12 0,-8 8 16,4 -16 -16,4 -16 31,-4 -16 -31,-4 20 0,-24 20 31,-4 8 -31,0 -20 0,-4 12 31,-12 -4 -31,-12 4 0,4 16 32,-4 0 -32,0 12 0,-8 0 31,-4 8 -31,-4 0 0,4 8 15,-4 12 -15,-16 -12 32,0 -8 -32,0 4 0,0 0 31,4 4 -31,-8 12 0,-16 -8 16,8 16 -16,-8 -8 31,0 -4 -31,0 24 15,-8 -4 -15,8 8 16,0 16 -16,-8 4 31,12 0 -31,8 0 0,4 0 16,-12 16 -16,4 -4 31,-24 0 -31,12 -8 16,72 -32 -16,0 0 0,0 0 15</inkml:trace>
    </iact:actionData>
  </iact:action>
  <iact:action type="add" startTime="89003">
    <iact:property name="dataType"/>
    <iact:actionData xml:id="d36">
      <inkml:trace xmlns:inkml="http://www.w3.org/2003/InkML" xml:id="stk36" contextRef="#ctx0" brushRef="#br0">27030 10143 0,'16'-40'31,"-16"40"-31,0 0 0,0 0 31,0 0 -31,0 0 0,0 0 0,-84 76 31,60 -56 -31,-16 -4 16,-8 0 -16,4 4 31,-4 -12 -31,4 8 0,0 -12 16,-8 4 -1,0 8 -15,-4 0 32,-16 -12 -32,20 20 0,-4 4 45,0 12 -45,-32 -8 0,0 4 31,4 16 -31,-4 -12 0,4 8 16,8 8 -16,0 12 31,-16 12 -31,4 -8 0,-4 -8 31,4 -16 -31,-8 16 0,4 0 32,8 -12 -32,-8 -8 0,24 -8 15,0 4 -15,12 -4 31,8 12 -31,4 -8 0,-8 -32 32,24 -8 -32,0 -4 0,8 -24 31,20 28 -31,0 0 0,0 0 0</inkml:trace>
    </iact:actionData>
  </iact:action>
  <iact:action type="add" startTime="89969">
    <iact:property name="dataType"/>
    <iact:actionData xml:id="d37">
      <inkml:trace xmlns:inkml="http://www.w3.org/2003/InkML" xml:id="stk37" contextRef="#ctx0" brushRef="#br0">24438 11711 0,'0'0'31,"0"0"-31,0 0 0,0 0 16,0 0 -16,0 0 31,0 0 -31,0 0 15,0 0 -15,0 0 0,-68 -36 16,60 32 15,4 0 -31,-8 -12 0,-4 0 16,-4 -12 -16,4 12 31,-12 -4 -31,-8 0 16,-4 -4 -16,8 16 15,-4 -4 -15,-12 -12 32,-12 0 -32,-4 16 0,4 4 31,8 8 -31,-8 4 0,4 8 16,0 -8 -16,-4 8 20,4 -4 -20,4 12 15,4 -4 -15,-4 40 16,-4 4 -16,-4 -20 31,16 20 -31,8 -16 16,12 -8 -16,0 4 0,-4 4 31,4 4 -31,-4 20 16,8 -12 -16,4 0 15,-4 4 -15,16 8 32,4 -4 -32,-8 8 0,0 -4 31,16 0 -31,4 0 0,4 20 31,4 -8 -31,-4 -8 0,12 -4 16,0 -24 -16,12 24 31,8 -4 -31,4 -16 0,0 0 31,-12 -32 -31,4 -4 0,12 0 16,4 -16 -16,4 16 31,-8 -20 -31,-8 20 16,16 -24 -16,-8 8 15,4 4 -15,0 -12 32,-8 0 -32,-16 4 0,4 -4 31,8 8 -31,8 -28 0,-16 20 31,0 -8 -31,0 -8 0,-4 -24 40,-8 8 -40,8 -4 0,-12 -4 16,4 8 -16,-4 0 31,-4 -12 -31,16 -12 0,-8 0 32,0 16 -32,-8 -28 0,-8 32 15,4 -4 -15,4 -4 31,4 -16 -31,0 0 0,-8 12 32,0 20 -32,4 -20 0,-8 28 15,0 -12 -15,-16 -4 32,-4 0 -32,0 12 15,-16 4 -15,12 4 31,-8 -20 -31,-12 -20 0,-4 16 16,8 16 -16,-16 -20 31,-8 -4 -31,-4 4 0,-8 4 32,0 20 -32,-16 -4 0,-48 28 15,128 4 -15,0 0 16,0 0 -1</inkml:trace>
    </iact:actionData>
  </iact:action>
  <iact:action type="add" startTime="92110">
    <iact:property name="dataType"/>
    <iact:actionData xml:id="d38">
      <inkml:trace xmlns:inkml="http://www.w3.org/2003/InkML" xml:id="stk38" contextRef="#ctx0" brushRef="#br0">27566 10367 0,'-72'20'47,"72"-20"-47,0 0 0,0 0 16,44 120 -16,-32 -60 31,4 -8 -31,0 16 0,-8 -4 16,0 44 -1,0 16 -15,4 -8 32,-4 -4 -32,-8 -16 0,8 -4 31,-8 -8 -31,0 20 0,0 -24 31,0 -32 -31,0 0 0,0 0 16,0 -36 -16,0 -12 15,-8 0 1,-4 -100 -16,12 100 16,0 0 -16,0 0 0</inkml:trace>
    </iact:actionData>
  </iact:action>
  <iact:action type="add" startTime="92876">
    <iact:property name="dataType"/>
    <iact:actionData xml:id="d39">
      <inkml:trace xmlns:inkml="http://www.w3.org/2003/InkML" xml:id="stk39" contextRef="#ctx0" brushRef="#br0">27110 11955 0,'0'0'16,"-64"40"-16,8 8 31,20 0 -31,0 4 0,-12 8 31,8 4 -31,0 4 16,12 -4 -16,12 8 15,8 -8 -15,-8 24 32,24 -8 -32,4 0 0,4 12 31,8 -20 -31,0 -8 0,8 -32 15,4 0 -15,12 4 32,4 4 -32,0 -12 0,-4 -16 31,8 -4 -31,0 0 0,24 -4 31,-12 -8 -31,0 12 0,0 -16 16,0 4 -16,0 -12 31,-8 0 -31,-8 4 16,-4 -24 -16,4 -4 15,-4 4 -15,-8 -16 32,20 0 -32,-12 -12 0,8 8 31,-16 8 -31,0 -20 0,-12 0 15,-8 -8 -15,0 -16 32,-12 28 -32,0 -8 0,0 20 31,-8 8 -31,0 -12 0,-4 -8 31,-4 20 -31,-4 4 0,-4 0 16,-8 4 -16,4 4 31,-20 4 -31,0 4 16,4 -4 -16,-4 20 15,-4 -8 -15,0 16 32,-16 -4 -32,4 -4 0,8 0 15,0 12 -15,0 0 31,-20 -4 -31,-4 20 16,0 -12 -16,0 4 16,8 -4 -16,-8 16 31,-16 -4 -31,4 20 0,4 4 31,0 12 -31,-12 -4 0,92 -52 16,0 0 -16,0 0 0</inkml:trace>
    </iact:actionData>
  </iact:action>
  <iact:action type="add" startTime="94895">
    <iact:property name="dataType"/>
    <iact:actionData xml:id="d40">
      <inkml:trace xmlns:inkml="http://www.w3.org/2003/InkML" xml:id="stk40" contextRef="#ctx0" brushRef="#br0">23082 13079 0,'0'0'31,"0"0"-31,0 0 0,0 0 31,0 0 -31,-92 48 0,52 -32 16,-8 4 -16,4 0 31,-4 8 -31,-4 -4 0,8 4 31,4 0 -31,-12 12 0,-4 -8 30,-20 -4 -30,-4 12 0,8 -4 32,4 -4 -32,-4 -16 0,4 12 15,4 -4 -15,-8 16 32,8 0 -32,-4 0 0,20 0 15,-4 4 -15,0 12 31,12 -20 -31,4 0 16,16 -20 -16,-8 16 16,-4 -24 -16,-12 0 31,36 -28 -31,8 20 0,0 0 0,0 0 0</inkml:trace>
    </iact:actionData>
  </iact:action>
  <iact:action type="add" startTime="95581">
    <iact:property name="dataType"/>
    <iact:actionData xml:id="d41">
      <inkml:trace xmlns:inkml="http://www.w3.org/2003/InkML" xml:id="stk41" contextRef="#ctx0" brushRef="#br0">21494 14215 0,'0'0'31,"0"0"-31,0 0 0,0 0 32,0 0 -32,0 0 0,0 0 0,-68 -80 31,48 72 -31,-8 -4 15,0 0 -15,-24 -8 32,-8 0 -32,-8 4 15,8 -8 1,-4 4 -16,8 0 0,-4 12 31,-8 16 -31,12 0 16,-4 4 -16,12 4 15,8 12 -15,-4 -4 16,0 4 -16,0 12 31,4 0 -31,16 -8 0,0 12 32,12 8 -32,-4 -8 0,8 4 31,-4 4 -31,8 8 0,0 -4 15,-8 4 -15,0 20 32,20 8 -32,-8 -4 0,4 -20 31,12 20 -31,-4 -16 0,0 8 31,-4 8 -31,8 -16 0,16 12 16,0 0 -16,12 4 31,-4 -12 -31,12 -12 0,0 0 19,4 4 -19,8 -16 0,8 4 32,12 -20 -32,8 0 0,0 0 31,-16 0 -31,-4 -24 0,4 8 15,16 -32 -15,-20 8 32,-12 -12 -32,-12 -8 0,0 -12 31,-8 8 -31,0 -24 0,0 20 31,-4 -20 -31,-16 -4 0,-12 -4 16,0 4 -16,8 -4 31,0 -20 -31,-12 16 0,8 4 31,-4 0 -31,-4 0 0,-4 -12 32,-4 8 -32,-4 -12 0,12 12 15,-4 0 -15,-8 4 31,-12 8 -31,-4 -20 0,-4 -8 32,-4 16 -32,-20 8 0,12 8 31,-12 -24 -31,-4 -4 0,-8 4 31,-12 36 -31,12 0 0,0 0 16,-8 36 -16,-28 12 31,-24 28 -31,124 -36 0,0 0 0,0 0 31</inkml:trace>
    </iact:actionData>
  </iact:action>
  <iact:action type="add" startTime="97223">
    <iact:property name="dataType"/>
    <iact:actionData xml:id="d42">
      <inkml:trace xmlns:inkml="http://www.w3.org/2003/InkML" xml:id="stk42" contextRef="#ctx0" brushRef="#br0">23890 13407 0,'0'0'31,"0"0"-31,0 0 0,0 0 31,0 0 -31,-12 112 16,8 -56 -16,4 0 15,0 12 -15,8 28 16,4 16 0,-12 12 -16,-4 12 15,-4 -12 -15,16 0 32,0 -16 -32,0 -28 0,-8 -40 31,-8 -36 -31,8 -4 0,0 0 0,0 0 0,0 0 15</inkml:trace>
    </iact:actionData>
  </iact:action>
  <iact:action type="add" startTime="97660">
    <iact:property name="dataType"/>
    <iact:actionData xml:id="d43">
      <inkml:trace xmlns:inkml="http://www.w3.org/2003/InkML" xml:id="stk43" contextRef="#ctx0" brushRef="#br0">23802 14743 0,'0'0'30,"0"0"-30,-100 -12 0,36 -4 32,-4 16 -32,16 8 15,-12 12 -15,12 8 16,-4 12 -16,20 20 31,-8 20 -31,16 -8 0,24 20 31,0 -12 -31,12 12 0,4 -4 32,-8 8 -32,20 -24 0,-4 20 15,4 -8 -15,4 4 32,4 -12 -32,4 -12 0,-8 -12 15,20 4 -15,0 0 31,4 4 -31,0 0 16,4 -12 -16,-16 -16 16,8 -8 -16,0 -12 31,16 0 -31,-12 0 0,8 -12 31,-12 0 -31,-8 -4 0,4 -4 16,0 0 -16,-4 -8 31,0 -12 -31,-12 0 16,4 -8 -16,0 0 15,0 -24 -15,-4 -4 32,4 0 -32,4 -20 0,-20 24 31,8 0 -31,-8 -20 0,-4 12 31,0 -8 -31,0 8 0,0 12 4,4 -12 -4,-4 -8 31,-4 -4 -31,-4 -4 0,4 32 31,-16 -16 -31,-4 24 0,0 12 31,0 8 -31,-4 8 0,-4 -8 16,4 -16 -16,-16 4 31,-16 0 -31,-8 4 0,0 0 32,4 0 -32,-4 4 0,-8 12 15,-16 -8 -15,4 20 31,8 4 -31,8 0 16,0 12 -16,-12 16 16,-28 28 -16,100 -56 31,0 0 -31,0 0 0</inkml:trace>
    </iact:actionData>
  </iact:action>
  <iact:action type="add" startTime="99099">
    <iact:property name="dataType"/>
    <iact:actionData xml:id="d44">
      <inkml:trace xmlns:inkml="http://www.w3.org/2003/InkML" xml:id="stk44" contextRef="#ctx0" brushRef="#br0">26934 12975 0,'0'0'16,"0"0"-16,-88 88 0,56 -52 31,-4 -16 -31,8 -4 16,-8 32 -16,-12 -8 15,-4 12 1,4 20 -16,-16 0 31,4 0 -31,12 24 0,-16 -20 16,-12 16 -16,8 -8 45,0 12 -45,12 -20 0,-8 24 16,20 -28 -16,-8 -12 31,16 0 -31,4 -16 16,4 -16 -16,16 -20 15,12 -24 -15,0 16 0,0 0 0,0 0 32</inkml:trace>
    </iact:actionData>
  </iact:action>
  <iact:action type="add" startTime="99613">
    <iact:property name="dataType"/>
    <iact:actionData xml:id="d45">
      <inkml:trace xmlns:inkml="http://www.w3.org/2003/InkML" xml:id="stk45" contextRef="#ctx0" brushRef="#br0">25770 14351 0,'0'0'32,"0"0"-32,0 0 0,-80 120 15,48 -84 -15,-12 -4 31,8 24 -31,-4 0 16,12 -8 0,8 32 -16,4 12 0,4 4 31,4 -16 -31,8 36 0,0 -16 31,8 -4 -31,4 -12 0,4 8 30,8 4 -30,4 -20 0,20 -8 16,0 -12 -16,12 4 31,8 -8 -31,-8 8 0,4 -8 32,-12 -12 -32,8 -4 0,4 -12 31,20 4 -31,-8 -24 0,-8 0 31,4 -12 -31,-16 -12 0,-4 0 16,-4 -8 -16,0 -12 31,-12 -4 -31,-4 -40 0,-8 -12 16,0 4 -16,0 16 31,4 -24 -31,-12 16 15,0 0 -15,0 4 16,-20 20 -16,8 -20 31,-8 16 -31,-12 -8 0,4 20 32,-4 8 -32,-4 16 0,-4 -8 31,8 0 -31,0 4 0,-4 -8 15,-4 0 -15,0 0 32,-8 0 -32,-12 0 0,16 0 31,-8 20 -31,-4 -16 0,0 8 16,-8 8 -16,-4 -12 31,0 -4 -31,8 12 15,-12 -16 -15,8 8 16,-8 -16 -16,12 20 31,-20 12 -31,16 4 0,-12 24 32,-12 12 -32,-8 32 0,12 4 31,68 -60 -31,0 0 0,0 0 15</inkml:trace>
    </iact:actionData>
  </iact:action>
  <iact:action type="add" startTime="101085">
    <iact:property name="dataType"/>
    <iact:actionData xml:id="d46">
      <inkml:trace xmlns:inkml="http://www.w3.org/2003/InkML" xml:id="stk46" contextRef="#ctx0" brushRef="#br0">27538 13531 0,'0'0'15,"84"128"-15,-20 -28 32,-12 8 -32,16 -4 15,-4 8 -15,4 8 0,-4 -12 31,0 4 -31,-12 -32 16,-20 -32 -16,12 -44 16,-20 -16 -16,-24 12 0,0 0 31,0 0 -31</inkml:trace>
    </iact:actionData>
  </iact:action>
  <iact:action type="add" startTime="101505">
    <iact:property name="dataType"/>
    <iact:actionData xml:id="d47">
      <inkml:trace xmlns:inkml="http://www.w3.org/2003/InkML" xml:id="stk47" contextRef="#ctx0" brushRef="#br0">28246 14787 0,'0'0'31,"0"0"-31,0 0 15,0 0 -15,0 0 16,-68 -12 -16,40 0 31,-4 4 -31,4 0 0,-4 8 32,0 28 -32,8 0 0,-4 12 31,-8 16 -31,16 -8 0,0 8 15,0 -12 1,4 36 -16,4 4 16,12 20 -16,4 12 31,4 -8 -31,8 0 0,12 -20 31,8 16 -31,8 -12 0,8 -4 31,8 -24 -31,-8 4 0,16 -28 16,8 20 -16,0 -32 31,0 -8 -31,-8 0 16,0 -20 -16,0 0 16,0 -16 -16,0 -16 46,-8 -8 -46,-8 0 0,-24 -4 31,0 -20 -31,0 -12 0,0 -16 16,-8 4 -16,0 8 31,-8 8 -31,4 12 0,-12 -28 31,0 12 -31,-12 12 0,8 16 31,-16 -16 -31,12 4 0,-20 20 32,0 20 -32,4 -24 0,4 16 15,4 -8 -15,-4 8 32,-16 -4 -32,-12 -8 0,-8 16 31,20 8 -31,4 -12 0,-8 8 15,-4 4 -15,0 0 32,4 -8 -32,0 8 15,4 -4 -15,-4 8 16,-4 0 -16,-12 0 31,8 -12 -31,8 16 0,0 0 31,-12 4 -31,8 8 0,-8 8 32,0 12 -32,0 -20 0,-44 12 15,92 -16 -15,0 0 0,0 0 32</inkml:trace>
    </iact:actionData>
  </iact:action>
  <iact:action type="add" startTime="104458">
    <iact:property name="dataType"/>
    <iact:actionData xml:id="d48">
      <inkml:trace xmlns:inkml="http://www.w3.org/2003/InkML" xml:id="stk48" contextRef="#ctx0" brushRef="#br0">25498 10047 0,'0'0'31,"0"0"-31,-40 136 16,20 -88 -16,12 -8 31,12 -4 -31,4 -8 0,8 4 30,0 -4 -30,16 -8 0,-4 8 16,16 -4 -16,-12 -8 31,8 4 -31,-8 -8 0,0 -8 31,-8 4 -31,8 -12 0,-16 0 16,0 0 -16,0 -8 31,-8 -8 -31,-4 -8 16,4 4 -16,0 -20 15,16 -4 -15,-4 4 32,-8 8 -32,0 16 0,-4 0 15,-8 -16 -15,0 12 31,-4 0 -31,-4 -20 16,-8 8 -16,4 -4 16,0 0 -16,-4 4 31,4 12 -31,-4 4 0,-8 12 31,12 8 -31,-8 -4 0,4 0 31,-12 4 -31,8 8 0,-4 4 16,-8 -8 -16,8 12 31,-12 8 -31,-8 12 0,-12 4 32,-36 48 -32,92 -88 0,0 0 0,0 0 31</inkml:trace>
    </iact:actionData>
  </iact:action>
  <iact:action type="add" startTime="106951">
    <iact:property name="dataType"/>
    <iact:actionData xml:id="d49">
      <inkml:trace xmlns:inkml="http://www.w3.org/2003/InkML" xml:id="stk49" contextRef="#ctx0" brushRef="#br0">21634 12807 0,'0'0'16,"0"0"-16,-12 108 0,-12 -72 31,8 -4 -31,16 0 0,8 4 31,16 12 -31,-12 20 0,8 -4 16,12 8 -1,12 -20 -15,4 -24 16,0 -8 -16,4 -20 31,0 8 -31,4 -16 0,-16 -8 32,-12 -16 -32,0 16 0,-12 -16 31,4 4 -31,-8 -12 0,-4 -12 31,-8 8 -31,-4 0 0,0 -4 16,-4 8 -16,4 16 31,0 4 -31,0 8 0,-4 0 31,-4 -4 -31,-12 8 0,-12 -16 31,4 8 -31,4 -4 0,4 4 16,-4 20 -16,8 0 31,8 -4 -31,-12 12 16,0 -12 -16,4 8 16,0 -4 -16,-4 8 31,4 -8 -31,0 0 0,4 0 31,-12 8 -31,0 0 0,-24 0 31,16 8 -31,36 -20 0,0 0 16,0 0 -16</inkml:trace>
    </iact:actionData>
  </iact:action>
  <iact:action type="add" startTime="108215">
    <iact:property name="dataType"/>
    <iact:actionData xml:id="d50">
      <inkml:trace xmlns:inkml="http://www.w3.org/2003/InkML" xml:id="stk50" contextRef="#ctx0" brushRef="#br0">25762 13179 0,'-56'28'31,"56"-28"-31,0 0 14,0 0 -14,-68 80 31,48 -68 -31,4 52 0,0 -28 15,4 8 -15,20 12 32,-16 4 -32,8 -12 15,4 -12 -15,16 -16 16,4 0 -16,0 0 31,12 12 -31,4 -20 0,-12 8 31,0 -8 -31,-4 -12 0,-8 16 16,4 -8 -16,-4 -12 31,-4 0 -31,0 4 0,-4 -28 0,8 12 32,4 -4 -32,-4 4 0,-12 0 31,12 -28 -31,-4 16 15,-4 12 -15,-8 0 32,-4 -8 -32,4 -4 0,-8 -4 31,4 20 -31,-20 -20 0,24 20 31,-8 -4 -31,-4 4 0,4 0 16,-12 4 -16,8 -8 31,-4 -8 -31,0 4 0,4 0 31,4 8 -31,0 4 0,-8 -12 0,-4 12 32,8 -8 -32,-12 12 0,12 -8 36,-4 0 -36,-12 4 15,8 -36 -15,-20 0 32,24 -32 -32,16 76 0,0 0 0,0 0 31</inkml:trace>
    </iact:actionData>
  </iact:action>
  <iact:action type="add" startTime="109482">
    <iact:property name="dataType"/>
    <iact:actionData xml:id="d51">
      <inkml:trace xmlns:inkml="http://www.w3.org/2003/InkML" xml:id="stk51" contextRef="#ctx0" brushRef="#br0">27906 11111 0,'0'0'32,"20"124"-32,-8 -4 0,-12 -8 15,4 -16 1,-4 -96 -16,0 0 15,0 0 -15</inkml:trace>
    </iact:actionData>
  </iact:action>
  <iact:action type="add" startTime="110262">
    <iact:property name="dataType"/>
    <iact:actionData xml:id="d52">
      <inkml:trace xmlns:inkml="http://www.w3.org/2003/InkML" xml:id="stk52" contextRef="#ctx0" brushRef="#br0">24126 13639 0,'0'0'15,"0"0"-15,0 0 16,0 0 -16,0 0 15,0 0 -15,56 148 32,-40 -24 -32,8 -4 0,-8 4 30,20 4 -30,-36 -128 0,0 0 31,0 0 -31</inkml:trace>
    </iact:actionData>
  </iact:action>
  <iact:action type="add" startTime="111883">
    <iact:property name="dataType"/>
    <iact:actionData xml:id="d53">
      <inkml:trace xmlns:inkml="http://www.w3.org/2003/InkML" xml:id="stk53" contextRef="#ctx0" brushRef="#br0">28082 13619 0,'0'0'31,"0"0"-31,0 0 0,48 120 31,-40 -40 -31,0 16 0,12 0 5,-8 32 11,12 -24 -16,-24 -104 31,0 0 -31,0 0 0</inkml:trace>
    </iact:actionData>
  </iact:action>
  <iact:action type="add" startTime="117024">
    <iact:property name="dataType"/>
    <iact:actionData xml:id="d54">
      <inkml:trace xmlns:inkml="http://www.w3.org/2003/InkML" xml:id="stk54" contextRef="#ctx0" brushRef="#br0">20822 14471 0,'0'0'31,"0"0"-31,0 0 0,0 0 32,-8 132 -32,0 -84 0,4 8 15,0 4 -15,4 -4 32,8 12 -32,-4 4 15,12 -12 -15,4 -12 16,0 12 -16,-8 -16 15,0 16 -15,-4 -12 32,-4 -8 -32,-4 -4 15,4 -12 -15,8 4 16,4 -12 -16,12 -4 31,12 -8 -31,4 4 0,16 -12 31,8 0 -31,16 -4 0,-12 -12 32,-4 -12 -32,-36 -8 0,-8 -12 15,4 -44 -15,-28 96 32,0 0 -32,0 0 0</inkml:trace>
    </iact:actionData>
  </iact:action>
  <iact:action type="add" startTime="117571">
    <iact:property name="dataType"/>
    <iact:actionData xml:id="d55">
      <inkml:trace xmlns:inkml="http://www.w3.org/2003/InkML" xml:id="stk55" contextRef="#ctx0" brushRef="#br0">20810 15083 0,'0'0'31,"0"0"-31,0 0 0,0 0 32,0 0 -32,88 44 0,-8 -80 31,16 -12 -31,28 12 0,8 4 31,-24 0 -31,-36 0 0,-32 8 24,-40 24 -24,0 0 0,0 0 31</inkml:trace>
    </iact:actionData>
  </iact:action>
  <iact:action type="add" startTime="118001">
    <iact:property name="dataType"/>
    <iact:actionData xml:id="d56">
      <inkml:trace xmlns:inkml="http://www.w3.org/2003/InkML" xml:id="stk56" contextRef="#ctx0" brushRef="#br0">20806 14539 0,'0'0'16,"0"0"-16,64 -136 15,-28 92 -15,16 24 31,12 12 -31,4 12 0,12 20 16,20 -4 -16,4 -28 31,-104 8 -31,0 0 0,0 0 0</inkml:trace>
    </iact:actionData>
  </iact:action>
  <iact:action type="add" startTime="121405">
    <iact:property name="dataType"/>
    <iact:actionData xml:id="d57">
      <inkml:trace xmlns:inkml="http://www.w3.org/2003/InkML" xml:id="stk57" contextRef="#ctx0" brushRef="#br0">23454 15047 0,'144'12'31,"-144"-12"-31,0 0 0,0 0 16,88 152 -16,-56 -80 16,-4 4 -1,-8 -12 -15,-4 24 32,0 -4 -32,0 -4 0,8 -8 31,4 16 -31,-8 -36 0,-12 -44 15,-8 -8 -15,0 0 0,0 0 0</inkml:trace>
    </iact:actionData>
  </iact:action>
  <iact:action type="add" startTime="121796">
    <iact:property name="dataType"/>
    <iact:actionData xml:id="d58">
      <inkml:trace xmlns:inkml="http://www.w3.org/2003/InkML" xml:id="stk58" contextRef="#ctx0" brushRef="#br0">23454 15227 0,'0'0'15,"92"12"-15,-28 -12 32,20 0 -32,0 -8 15,0 -12 1,8 -8 -16,-4 -32 0,-8 12 31,-12 0 -31,-12 20 0,12 4 5,-68 24 -5,0 0 0,0 0 31</inkml:trace>
    </iact:actionData>
  </iact:action>
  <iact:action type="add" startTime="122238">
    <iact:property name="dataType"/>
    <iact:actionData xml:id="d59">
      <inkml:trace xmlns:inkml="http://www.w3.org/2003/InkML" xml:id="stk59" contextRef="#ctx0" brushRef="#br0">23814 15599 0,'0'0'31,"148"-64"-31,-40 0 16,84 -92 -1,-192 156 -15,0 0 16,0 0 -16</inkml:trace>
    </iact:actionData>
  </iact:action>
  <iact:action type="add" startTime="124499">
    <iact:property name="dataType"/>
    <iact:actionData xml:id="d60">
      <inkml:trace xmlns:inkml="http://www.w3.org/2003/InkML" xml:id="stk60" contextRef="#ctx0" brushRef="#br0">25862 14791 0,'-56'-12'31,"56"12"-31,0 0 0,-76 44 16,28 -4 -16,8 16 30,4 -4 -30,12 -4 16,12 20 -16,-4 16 15,8 16 -15,20 -8 32,-12 8 -32,24 -40 0,16 -8 15,12 8 -15,-4 -16 31,8 -12 -31,-4 -8 16,8 -20 -16,8 -4 16,0 -28 -16,12 -4 31,-24 -16 -31,-12 -8 0,-20 -8 16,-12 -36 -16,-16 12 31,-20 -16 -31,-20 28 0,-8 16 31,-8 20 -31,4 24 0,-4 32 31,0 16 -31,16 12 0,12 24 32,16 -16 -32,0 0 0,20 8 15,8 0 -15,16 -24 31,28 -12 -31,0 -4 0,20 -20 32,8 -8 -32,8 -36 0,-92 44 31,0 0 -31,0 0 0</inkml:trace>
    </iact:actionData>
  </iact:action>
  <iact:action type="add" startTime="126494">
    <iact:property name="dataType"/>
    <iact:actionData xml:id="d61">
      <inkml:trace xmlns:inkml="http://www.w3.org/2003/InkML" xml:id="stk61" contextRef="#ctx0" brushRef="#br0">28214 15079 0,'-36'-56'31,"36"56"-31,0 0 0,0 0 31,0 0 -31,0 0 0,0 0 0,0 0 0,-32 124 32,36 -100 -1,-8 -8 -31,4 16 0,0 -12 16,0 20 -16,4 24 31,-4 20 -31,16 36 14,4 -20 -14,-8 -20 16,-4 -20 -16,4 4 16,-12 -64 -16,0 0 15,0 0 1</inkml:trace>
    </iact:actionData>
  </iact:action>
  <iact:action type="add" startTime="127149">
    <iact:property name="dataType"/>
    <iact:actionData xml:id="d62">
      <inkml:trace xmlns:inkml="http://www.w3.org/2003/InkML" xml:id="stk62" contextRef="#ctx0" brushRef="#br0">28406 15055 0,'0'0'16,"0"0"-16,0 0 15,0 0 -15,40 152 36,-12 -60 -36,0 40 15,0 -4 1,8 -8 -16,-8 0 0,12 -8 31,16 52 -31,-56 -164 16,0 0 -16,0 0 0</inkml:trace>
    </iact:actionData>
  </iact:action>
  <iact:action type="add" startTime="127684">
    <iact:property name="dataType"/>
    <iact:actionData xml:id="d63">
      <inkml:trace xmlns:inkml="http://www.w3.org/2003/InkML" xml:id="stk63" contextRef="#ctx0" brushRef="#br0">28082 15611 0,'0'0'32,"0"0"-32,0 0 15,0 0 -15,108 -4 16,-28 -44 -16,12 12 31,16 4 -15,4 -8 -16,0 -28 0,-112 68 15,0 0 -15,0 0 0</inkml:trace>
    </iact:actionData>
  </iact:action>
  <iact:action type="add" startTime="136866">
    <iact:property name="dataType"/>
    <iact:actionData xml:id="d64">
      <inkml:trace xmlns:inkml="http://www.w3.org/2003/InkML" xml:id="stk64" contextRef="#ctx0" brushRef="#br1">42 8975 0,'52'152'47,"-52"-152"-47,128 112 0,16 8 16,40 -24 -16,-184 -96 31,0 0 -31,0 0 0</inkml:trace>
    </iact:actionData>
  </iact:action>
  <iact:action type="add" startTime="152288">
    <iact:property name="dataType"/>
    <iact:actionData xml:id="d65">
      <inkml:trace xmlns:inkml="http://www.w3.org/2003/InkML" xml:id="stk65" contextRef="#ctx0" brushRef="#br2">22586 711 0,'-64'-96'31,"64"96"-31,0 0 0,0 0 16,0 0 -16,0 0 0,0 0 0,0 0 31</inkml:trace>
    </iact:actionData>
  </iact:action>
  <iact:action type="add" startTime="153012">
    <iact:property name="dataType"/>
    <iact:actionData xml:id="d66">
      <inkml:trace xmlns:inkml="http://www.w3.org/2003/InkML" xml:id="stk66" contextRef="#ctx0" brushRef="#br2">23926 2823 0,'0'0'23,"0"0"-23,0 0 16,0 0 -16,0 0 0,0 0 0,0 0 31,0 0 -31,0 0 0,0 0 0,0 0 0,0 0 0</inkml:trace>
    </iact:actionData>
  </iact:action>
  <iact:action type="add" startTime="154242">
    <iact:property name="dataType"/>
    <iact:actionData xml:id="d67">
      <inkml:trace xmlns:inkml="http://www.w3.org/2003/InkML" xml:id="stk67" contextRef="#ctx0" brushRef="#br2">25634 4459 0,'-40'44'31,"40"-44"-31,0 0 0,0 0 16,0 0 -16,0 0 31,0 0 -31</inkml:trace>
    </iact:actionData>
  </iact:action>
  <iact:action type="add" startTime="155988">
    <iact:property name="dataType"/>
    <iact:actionData xml:id="d68">
      <inkml:trace xmlns:inkml="http://www.w3.org/2003/InkML" xml:id="stk68" contextRef="#ctx0" brushRef="#br2">26718 6607 0,'0'0'16,"0"0"-16,0 0 16,0 0 -16</inkml:trace>
    </iact:actionData>
  </iact:action>
  <iact:action type="add" startTime="156509">
    <iact:property name="dataType"/>
    <iact:actionData xml:id="d69">
      <inkml:trace xmlns:inkml="http://www.w3.org/2003/InkML" xml:id="stk69" contextRef="#ctx0" brushRef="#br2">27770 9551 0,'0'0'15,"0"0"-15,0 0 16,0 0 -16,0 0 15,0 0 -15,0 0 0,0 0 0,0 0 32,0 0 -32,0 0 15,0 0 -15,0 0 0</inkml:trace>
    </iact:actionData>
  </iact:action>
  <iact:action type="add" startTime="158478">
    <iact:property name="dataType"/>
    <iact:actionData xml:id="d70">
      <inkml:trace xmlns:inkml="http://www.w3.org/2003/InkML" xml:id="stk70" contextRef="#ctx0" brushRef="#br2">27654 12371 0,'-20'40'32,"20"-40"-32,0 0 0,0 0 31,0 0 -31,0 0 0,0 0 0,0 0 15,0 0 -15,0 0 0,0 0 0,0 0 16</inkml:trace>
    </iact:actionData>
  </iact:action>
  <iact:action type="add" startTime="159515">
    <iact:property name="dataType"/>
    <iact:actionData xml:id="d71">
      <inkml:trace xmlns:inkml="http://www.w3.org/2003/InkML" xml:id="stk71" contextRef="#ctx0" brushRef="#br2">26458 15003 0,'0'0'15</inkml:trace>
    </iact:actionData>
  </iact:action>
  <iact:action type="add" startTime="197433">
    <iact:property name="dataType"/>
    <iact:actionData xml:id="d72">
      <inkml:trace xmlns:inkml="http://www.w3.org/2003/InkML" xml:id="stk72" contextRef="#ctx0" brushRef="#br3">4298 2167 0,'32'-68'32,"-32"68"-32,0 0 0,0 0 15,0 0 -15,0 0 0,0 0 0,0 0 32,0 0 -32,0 0 0,0 0 0,0 0 15,0 0 -15,0 0 0,0 0 0,0 0 16,0 0 -16</inkml:trace>
    </iact:actionData>
  </iact:action>
  <iact:action type="add" startTime="204262">
    <iact:property name="dataType"/>
    <iact:actionData xml:id="d73">
      <inkml:trace xmlns:inkml="http://www.w3.org/2003/InkML" xml:id="stk73" contextRef="#ctx0" brushRef="#br4">22918 1171 0,'0'0'15,"0"0"-15,0 0 16,0 0 -16,68 52 31,-48 -44 -31,-8 20 0,4 -4 31,0 0 -31,-4 4 0,4 8 16,0 -8 -16,0 4 31,-4 -4 -31,4 -16 0,4 0 16,4 16 -16,-4 -8 15,0 -4 -15,4 8 16,4 8 15,-8 4 -31,4 -20 16,-12 8 -16,4 0 16,0 -4 -16,0 4 31,0 4 -31,-4 -12 0,8 16 31,0 -12 -31,-4 -8 0,12 24 31,8 -12 -31,-8 -16 0,8 32 21,0 -20 -21,-4 -12 31,0 0 -31,-8 -8 0,4 24 31,-8 4 -31,-4 -12 0,4 -16 32,-8 4 -32,4 0 0,-8 20 0,0 -8 15,-8 -8 -15,-12 4 32,16 -4 -32,-4 16 15,4 -16 -15,-4 -8 16,0 0 -16,0 0 0</inkml:trace>
    </iact:actionData>
  </iact:action>
  <iact:action type="add" startTime="211140">
    <iact:property name="dataType"/>
    <iact:actionData xml:id="d74">
      <inkml:trace xmlns:inkml="http://www.w3.org/2003/InkML" xml:id="stk74" contextRef="#ctx0" brushRef="#br4">4858 2175 0,'-44'4'31,"44"-4"-31,0 0 31,0 0 -31,0 0 0,0 0 0,0 0 0,0 0 0,0 0 31</inkml:trace>
    </iact:actionData>
  </iact:action>
  <iact:action type="add" startTime="213250">
    <iact:property name="dataType"/>
    <iact:actionData xml:id="d75">
      <inkml:trace xmlns:inkml="http://www.w3.org/2003/InkML" xml:id="stk75" contextRef="#ctx0" brushRef="#br4">23486 3275 0,'0'0'16,"0"0"-16,0 0 31,0 0 -31,0 0 0,0 0 0,-76 108 31,64 -88 -31,0 -8 31,-4 24 -31,-4 -4 0,8 -4 32,0 -8 -32,0 4 0,4 -8 15,-8 4 -15,-20 8 16,8 -4 -1,-4 -4 -15,8 0 32,-8 -4 -32,8 20 0,-4 8 31,-4 -4 -31,-4 -8 0,8 -8 16,8 -4 -16,-16 12 40,8 0 -40,12 -4 15,-4 4 -15,8 8 16,-16 -24 -16,8 16 31,-8 -8 -31,4 8 0,8 -20 16,8 0 -16,4 4 16,0 -16 -1,0 4 -15,-12 -4 0,0 0 16,16 0 -1,0 0 -15,0 0 0</inkml:trace>
    </iact:actionData>
  </iact:action>
  <iact:action type="add" startTime="220941">
    <iact:property name="dataType"/>
    <iact:actionData xml:id="d76">
      <inkml:trace xmlns:inkml="http://www.w3.org/2003/InkML" xml:id="stk76" contextRef="#ctx0" brushRef="#br3">4450 3451 0,'84'-48'32,"-84"48"-32,0 0 15,12 152 -15,-12 -88 32,-8 24 -32,-4 12 0,12 -4 31,-4 12 -31,8 8 0,-8 -20 31,0 -16 -31,-4 4 0,4 -16 16,-8 -20 -16,4 -16 31,-12 -8 -31,4 -24 0,-8 -8 31,-20 -36 -31,44 44 0,0 0 0,0 0 16</inkml:trace>
    </iact:actionData>
  </iact:action>
  <iact:action type="add" startTime="221395">
    <iact:property name="dataType"/>
    <iact:actionData xml:id="d77">
      <inkml:trace xmlns:inkml="http://www.w3.org/2003/InkML" xml:id="stk77" contextRef="#ctx0" brushRef="#br3">4390 3587 0,'0'0'31,"0"0"-31,0 0 15,0 0 -15,0 0 0,0 0 0,0 0 16,0 0 -16,0 0 31,68 12 1,-12 -28 -32,12 4 0,12 0 15,-4 8 -15,-8 12 31,0 0 -31,4 4 16,-24 16 -16,-12 8 16,-12 20 -16,-24 -4 31,-8 -12 -31,-8 20 0,-16 8 31,4 -16 -31,-16 12 0,-12 -12 31,0 -20 -31,0 0 0,12 -8 16,8 -12 -16,12 -8 31,0 -12 -31,20 16 0,-4 -20 0,4 8 32,4 -4 -32,0 12 0,0 -4 0,0 0 0,84 -56 62,-36 20 -62,12 24 0,20 4 31,-12 4 -31,-8 4 0,0 4 16,-8 20 -16,-12 -12 31,8 32 -31,-32 -20 0,-12 20 31,-4 -24 -31,0 20 0,-20 12 16,-20 20 -16,0 12 28,-12 -4 -28,8 -8 0,0 0 32,-4 8 -32,-20 0 0,4 -28 31,4 -16 -31,16 -12 0,4 -8 15,0 -20 -15,4 -4 32,-8 -4 -32,-32 -20 0,36 0 31,40 32 -31,0 0 0,0 0 31</inkml:trace>
    </iact:actionData>
  </iact:action>
  <iact:action type="add" startTime="222562">
    <iact:property name="dataType"/>
    <iact:actionData xml:id="d78">
      <inkml:trace xmlns:inkml="http://www.w3.org/2003/InkML" xml:id="stk78" contextRef="#ctx0" brushRef="#br3">3762 1799 0,'0'0'16,"0"0"-16,0 0 16,0 0 -16,0 0 0,20 108 31,-4 -76 -31,0 -8 31,8 4 -31,4 32 0,16 -8 16,-8 20 -16,4 -8 31,-4 -4 -31,8 0 16,-8 8 -16,12 0 15,4 0 -15,0 4 32,-8 -20 -32,0 -4 0,-8 -16 31,0 -4 -31,8 0 0,12 0 31,-4 0 -31,-4 -32 0,0 8 16,0 -8 -16,-4 4 31,0 -16 -31,-12 -4 0,4 12 31,0 -20 -31,-8 0 0,4 0 31,-8 8 -31,4 -12 0,-4 4 16,-4 4 -16,-8 -4 31,-4 -8 -31,4 4 0,4 -4 32,-4 -16 -32,0 4 0,0 16 4,4 -12 -4,-12 8 31,8 8 -31,-8 0 16,-4 8 -16,0 -8 16,0 -20 -16,-12 4 31,-8 -20 -31,4 8 16,4 8 -16,16 -4 15,4 24 -15,-12 -4 31,-32 -4 -31,36 36 0,0 0 16,0 0 -16</inkml:trace>
    </iact:actionData>
  </iact:action>
  <iact:action type="add" startTime="238822">
    <iact:property name="dataType"/>
    <iact:actionData xml:id="d79">
      <inkml:trace xmlns:inkml="http://www.w3.org/2003/InkML" xml:id="stk79" contextRef="#ctx0" brushRef="#br1">5570 2139 0,'0'0'31,"0"0"-31,0 0 0,0 0 32,0 0 -32,0 0 0,0 0 0</inkml:trace>
    </iact:actionData>
  </iact:action>
  <iact:action type="add" startTime="242553">
    <iact:property name="dataType"/>
    <iact:actionData xml:id="d80">
      <inkml:trace xmlns:inkml="http://www.w3.org/2003/InkML" xml:id="stk80" contextRef="#ctx0" brushRef="#br2">22158 1299 0,'0'0'31,"0"0"-31,0 0 0,0 0 31,0 0 -31,0 0 0,0 0 0,-72 132 5,60 -80 26,0 -16 -31,-16 4 16,0 -24 -16,-8 24 15,4 -8 -15,0 24 32,-8 0 -32,4 12 0,8 -16 31,0 8 -31,8 4 0,0 4 31,4 -12 -31,-4 -8 0,12 -12 16,-12 -8 -16,4 -12 31,0 4 -31,8 -8 0,-4 12 31,-4 8 -31,-8 4 0,12 -4 32,4 -12 -32,4 4 0,-4 -12 31,4 -12 -31,4 8 0,4 -8 15,-4 0 -15,0 0 32,0 0 -32,0 0 0</inkml:trace>
    </iact:actionData>
  </iact:action>
  <iact:action type="add" startTime="246050">
    <iact:property name="dataType"/>
    <iact:actionData xml:id="d81">
      <inkml:trace xmlns:inkml="http://www.w3.org/2003/InkML" xml:id="stk81" contextRef="#ctx0" brushRef="#br1">5278 2251 0,'0'0'15,"0"0"-15,0 0 32,80 124 -32,-44 -84 0,-4 -8 15,8 -4 -15,8 -24 32,-8 12 -32,0 -16 0,-8 0 15,8 0 -15,4 -32 31,12 -4 -31,-8 -60 16,4 -20 -16,-4 -20 16,-48 136 -16,0 0 31,0 0 -31</inkml:trace>
    </iact:actionData>
  </iact:action>
  <iact:action type="add" startTime="247235">
    <iact:property name="dataType"/>
    <iact:actionData xml:id="d82">
      <inkml:trace xmlns:inkml="http://www.w3.org/2003/InkML" xml:id="stk82" contextRef="#ctx0" brushRef="#br1">5582 4823 0,'0'0'32,"0"0"-32,0 0 0,0 0 31,16 -116 -31,-28 56 0,12 -64 15,8 -12 -15,8 8 32,0 12 -32,8 -28 15,-8 4 -15,4 -20 16,32 36 -16,-12 44 19,12 32 -19,-12 28 0,-16 12 16,-4 12 -16,-12 8 31,-8 4 -31,0 16 16,0 16 -16,-4 12 15,4 12 -15,12 56 32,-8 24 -32,4 -4 0,8 -48 15,-4 12 -15,8 4 31,0 24 -31,-8 -16 16,-4 -16 -16,0 -16 16,0 -28 -16,0 -16 31,-12 -20 -31,12 -4 16,-8 -24 -16,4 0 0,12 0 0,0 -52 46,-12 24 -46,-4 28 0,0 0 0,0 0 0</inkml:trace>
    </iact:actionData>
  </iact:action>
  <iact:action type="add" startTime="247941">
    <iact:property name="dataType"/>
    <iact:actionData xml:id="d83">
      <inkml:trace xmlns:inkml="http://www.w3.org/2003/InkML" xml:id="stk83" contextRef="#ctx0" brushRef="#br1">5610 4291 0,'0'0'16,"0"0"-16,0 0 31,80 124 -31,-12 -108 16,20 -12 -16,-8 -16 16,-12 -12 -16,16 -20 31,-28 8 -31,-56 36 0,0 0 31,0 0 -31</inkml:trace>
    </iact:actionData>
  </iact:action>
  <iact:action type="add" startTime="261589">
    <iact:property name="dataType"/>
    <iact:actionData xml:id="d84">
      <inkml:trace xmlns:inkml="http://www.w3.org/2003/InkML" xml:id="stk84" contextRef="#ctx0" brushRef="#br5">22114 1059 0,'0'0'31,"0"0"-31,0 0 0,0 0 31,0 0 -31,0 0 0,0 0 0,0 0 0,-28 128 47,12 -84 -47,-8 16 0,12 20 31,-12 -8 -31,-24 -8 16,4 0 -16,-8 -24 16,4 8 -16,8 -8 31,-16 20 -31,12 16 0,12 24 15,-12 12 -15,24 -20 32,-4 -16 -32,0 -16 0,8 -4 31,8 16 -31,0 -12 0,0 12 16,4 -12 -16,-8 0 31,0 0 -31,4 -36 15,0 -8 -15,12 -8 0,0 0 16,-4 -8 -16,4 0 0,0 0 0,-4 0 31,0 0 -31,0 0 0</inkml:trace>
    </iact:actionData>
  </iact:action>
  <iact:action type="add" startTime="265926">
    <iact:property name="dataType"/>
    <iact:actionData xml:id="d85">
      <inkml:trace xmlns:inkml="http://www.w3.org/2003/InkML" xml:id="stk85" contextRef="#ctx0" brushRef="#br6">6214 2015 0,'0'0'32,"0"0"-32,0 144 0,4 -100 31,8 -12 -31,-4 -4 0,12 -12 31,0 8 -31,28 -4 0,-4 8 31,0 -4 -31,0 -24 16,12 -8 -16,0 -28 0,4 -24 31,16 -4 -31,-20 -40 16,-12 -12 -16,-16 -44 16,-28 160 -16,0 0 0,0 0 31</inkml:trace>
    </iact:actionData>
  </iact:action>
  <iact:action type="add" startTime="267034">
    <iact:property name="dataType"/>
    <iact:actionData xml:id="d86">
      <inkml:trace xmlns:inkml="http://www.w3.org/2003/InkML" xml:id="stk86" contextRef="#ctx0" brushRef="#br6">6686 4183 0,'0'0'16,"48"-120"-16,-20 -20 15,-8 4 -15,4 0 32,-4 40 -32,-4 36 15,4 12 -15,-12 4 16,16 -16 -16,0 4 31,0 4 -31,-4 0 0,-12 40 31,-4 4 -31,-8 8 0,-8 0 16,12 80 0,4 -4 -16,4 12 15,4 -12 -15,0 -4 32,8 44 -32,8 16 0,12 8 31,-4 -16 -31,-12 -24 0,8 4 31,-8 0 -31,-4 -4 0,-4 -16 31,-12 -12 -31,0 -16 0,-4 -4 16,-4 -4 -16,0 -4 31,-4 -12 -31,0 -4 0,-4 -8 31,-8 -12 -31,4 -12 0,-16 4 20,20 -4 -20,12 4 0,0 0 15,0 0 -15</inkml:trace>
    </iact:actionData>
  </iact:action>
  <iact:action type="add" startTime="267882">
    <iact:property name="dataType"/>
    <iact:actionData xml:id="d87">
      <inkml:trace xmlns:inkml="http://www.w3.org/2003/InkML" xml:id="stk87" contextRef="#ctx0" brushRef="#br6">6778 4159 0,'0'0'31,"0"0"-31,0 0 15,0 0 -15,0 0 0,0 0 0,0 0 16,0 0 -16,0 0 0,-68 84 46,56 -68 -30,12 16 -16,0 24 31,-16 8 -31,12 12 0,0 0 15,-8 -12 1,8 20 -16,4 -28 31,-4 4 -31,0 -28 0,24 0 32,-20 -32 -32,0 0 0,0 0 15</inkml:trace>
    </iact:actionData>
  </iact:action>
  <iact:action type="add" startTime="268365">
    <iact:property name="dataType"/>
    <iact:actionData xml:id="d88">
      <inkml:trace xmlns:inkml="http://www.w3.org/2003/InkML" xml:id="stk88" contextRef="#ctx0" brushRef="#br6">6666 4155 0,'0'0'16,"0"0"-16,0 0 15,88 16 -15,-36 -4 31,28 0 -31,-20 -8 0,16 8 32,-76 -12 -32,0 0 0,0 0 0</inkml:trace>
    </iact:actionData>
  </iact:action>
  <iact:action type="add" startTime="274149">
    <iact:property name="dataType"/>
    <iact:actionData xml:id="d89">
      <inkml:trace xmlns:inkml="http://www.w3.org/2003/InkML" xml:id="stk89" contextRef="#ctx0" brushRef="#br7">22526 667 0,'-40'-40'31,"40"40"-31,0 0 0,0 0 32,0 0 -32,0 0 0,0 0 0,0 0 0</inkml:trace>
    </iact:actionData>
  </iact:action>
  <iact:action type="add" startTime="277360">
    <iact:property name="dataType"/>
    <iact:actionData xml:id="d90">
      <inkml:trace xmlns:inkml="http://www.w3.org/2003/InkML" xml:id="stk90" contextRef="#ctx0" brushRef="#br7">7110 2055 0,'96'-84'16,"-96"84"-16,0 0 31,0 0 -31,0 0 0,0 0 0,0 0 0,0 0 0,0 0 31</inkml:trace>
    </iact:actionData>
  </iact:action>
  <iact:action type="add" startTime="278857">
    <iact:property name="dataType"/>
    <iact:actionData xml:id="d91">
      <inkml:trace xmlns:inkml="http://www.w3.org/2003/InkML" xml:id="stk91" contextRef="#ctx0" brushRef="#br7">22754 1087 0,'0'0'16,"0"0"-16,0 0 31,0 0 -31,0 0 16,0 0 -16,72 88 15,-32 -56 -15,0 4 32,0 16 -32,4 8 0,8 24 31,4 -8 -31,-4 -12 0,8 4 16,8 0 -16,0 -12 31,-4 -24 -31,0 8 0,-20 -8 31,0 -8 -31,-4 20 0,-8 -8 19,-8 -12 -19,0 8 0,0 -4 16,4 0 -16,-8 4 31,0 -16 -31,0 20 0,-8 -8 31,0 12 -31,-8 -8 0,20 -32 32,-24 0 -32,0 0 0,0 0 31</inkml:trace>
    </iact:actionData>
  </iact:action>
  <iact:action type="add" startTime="281481">
    <iact:property name="dataType"/>
    <iact:actionData xml:id="d92">
      <inkml:trace xmlns:inkml="http://www.w3.org/2003/InkML" xml:id="stk92" contextRef="#ctx0" brushRef="#br7">8138 2083 0,'-212'12'32,"212"-12"-32,0 0 31,-80 64 -31,52 -44 0,-4 8 15,4 -16 1,28 -12 -16,0 0 0,0 0 31</inkml:trace>
    </iact:actionData>
  </iact:action>
  <iact:action type="add" startTime="282766">
    <iact:property name="dataType"/>
    <iact:actionData xml:id="d93">
      <inkml:trace xmlns:inkml="http://www.w3.org/2003/InkML" xml:id="stk93" contextRef="#ctx0" brushRef="#br7">24170 2883 0,'0'0'31,"0"0"-31,0 0 0,0 0 31,76 32 -31,-68 -20 0,4 4 0,0 12 16,20 8 15,-12 8 -31,20 -4 0,12 16 16,8 4 -1,4 -4 -15,16 24 31,4 12 -31,-4 -8 0,-20 -20 32,-4 16 -32,4 -8 0,12 4 15,4 -4 -15,-12 -8 32,-12 -20 -32,-8 0 0,8 0 31,-8 -4 -31,-16 4 0,-16 -4 31,-12 -32 -31,0 -8 0,0 0 0,0 0 0,0 0 16</inkml:trace>
    </iact:actionData>
  </iact:action>
  <iact:action type="add" startTime="286389">
    <iact:property name="dataType"/>
    <iact:actionData xml:id="d94">
      <inkml:trace xmlns:inkml="http://www.w3.org/2003/InkML" xml:id="stk94" contextRef="#ctx0" brushRef="#br7">8654 1871 0,'0'0'31,"0"0"-31,0 0 0,0 0 15</inkml:trace>
    </iact:actionData>
  </iact:action>
  <iact:action type="add" startTime="287828">
    <iact:property name="dataType"/>
    <iact:actionData xml:id="d95">
      <inkml:trace xmlns:inkml="http://www.w3.org/2003/InkML" xml:id="stk95" contextRef="#ctx0" brushRef="#br7">25786 5183 0,'76'-12'31,"-76"12"-31,0 0 16,0 0 -16,64 148 31,-48 -76 -31,12 0 0,-4 0 16,4 12 -1,12 4 -15,8 12 16,-8 20 -16,16 -24 31,-8 -20 -31,8 -16 0,-8 8 32,-4 -12 -32,-12 -12 0,-12 -4 31,0 -8 -31,-20 -32 0,0 0 0,0 0 15,0 0 -15,0 0 0</inkml:trace>
    </iact:actionData>
  </iact:action>
  <iact:action type="add" startTime="289527">
    <iact:property name="dataType"/>
    <iact:actionData xml:id="d96">
      <inkml:trace xmlns:inkml="http://www.w3.org/2003/InkML" xml:id="stk96" contextRef="#ctx0" brushRef="#br7">9370 1983 0,'0'0'16,"0"0"-16,0 0 0,0 0 31,0 0 -31,0 0 16</inkml:trace>
    </iact:actionData>
  </iact:action>
  <iact:action type="add" startTime="291134">
    <iact:property name="dataType"/>
    <iact:actionData xml:id="d97">
      <inkml:trace xmlns:inkml="http://www.w3.org/2003/InkML" xml:id="stk97" contextRef="#ctx0" brushRef="#br7">25850 7363 0,'0'0'31,"0"0"-31,0 0 15,0 0 -15,0 0 30,-72 76 -30,56 -64 0,4 -4 15,-8 12 -15,0 -4 32,0 -4 -32,-4 0 0,0 -4 31,-4 4 -31,-4 0 0,4 4 31,4 -16 -31,0 0 0,-4 20 16,-4 -4 -16,-8 0 31,4 4 -31,-8 -8 0,-4 24 31,16 4 -31,0 -8 0,-12 12 31,8 0 -31,-4 8 0,12 -20 32,-12 24 -32,-4 -8 0,-8 -16 15,-8 -20 -15,12 40 32,8 -28 -32,-4 8 0,8 -16 31,4 0 -31,0 0 0,0 0 31,12 -4 -31,0 -8 0,4 4 16,4 -4 -16,4 -4 0,-4 12 31,-4 -4 -31,-16 20 31,-4 -12 -31,4 12 0,4 -12 31,4 12 -31,0 -8 0,0 4 16,0 4 -16,-8 -16 36,-12 16 -36,16 4 0,-32 -64 32,4 0 -32,56 32 0,0 0 0,0 0 31</inkml:trace>
    </iact:actionData>
  </iact:action>
  <iact:action type="add" startTime="296147">
    <iact:property name="dataType"/>
    <iact:actionData xml:id="d98">
      <inkml:trace xmlns:inkml="http://www.w3.org/2003/InkML" xml:id="stk98" contextRef="#ctx0" brushRef="#br8">7270 1967 0,'0'0'16,"0"0"-16,0 0 31,0 0 -31,84 112 0,-64 -92 31,4 0 -31,0 16 0,20 12 32,-4 -16 -32,8 8 0,-20 -8 31,8 -16 -31,0 20 0,0 -16 31,8 -12 -31,4 36 0,-12 -16 16,16 -8 -16,-8 12 31,12 12 -31,-8 -28 0,-12 8 31,4 -4 -31,8 12 0,-12 -12 16,8 -20 -16,12 12 31,-12 -4 -31,8 -12 0,-8 8 31,8 0 -31,0 0 0,-4 0 31,4 0 -31,-16 -8 0,4 -12 15,-16 8 -15,16 8 31,0 16 -31,-4 -20 0,8 12 32,0 -8 -32,-4 -16 0,12 16 31,-8 -20 -31,-4 8 0,0 -4 16,-4 -4 -16,4 0 31,-8 -8 -31,-4 0 0,-4 8 31,0 4 -31,-8 -16 0,8 12 31,8 4 -31,-12 -4 0,4 8 32,-4 -4 -32,8 -16 0,0 8 15,12 -4 -15,-12 -4 31,8 4 -31,-16 -8 0,4 0 32,12 -32 -32,-4 -28 0,0 -16 31,-16 8 -31,0 -20 0,-8 28 16,-8 96 -16,0 0 0,0 0 31</inkml:trace>
    </iact:actionData>
  </iact:action>
  <iact:action type="add" startTime="298455">
    <iact:property name="dataType"/>
    <iact:actionData xml:id="d99">
      <inkml:trace xmlns:inkml="http://www.w3.org/2003/InkML" xml:id="stk99" contextRef="#ctx0" brushRef="#br8">8174 3427 0,'88'112'31,"-88"-112"-31,0 0 0,0 0 32,8 112 -32,-16 -64 15,0 16 -15,-4 0 16,8 -8 -1,8 20 -15,4 16 16,8 -8 -16,4 8 31,-12 4 -31,0 -4 0,4 4 16,4 -12 -16,-8 -24 31,4 -8 -31,-8 -4 0,-4 -12 31,0 -16 -31,-8 20 0,0 -20 32,-4 -16 -32,-8 8 0,20 -12 15,0 0 -15,0 0 0</inkml:trace>
    </iact:actionData>
  </iact:action>
  <iact:action type="add" startTime="298986">
    <iact:property name="dataType"/>
    <iact:actionData xml:id="d100">
      <inkml:trace xmlns:inkml="http://www.w3.org/2003/InkML" xml:id="stk100" contextRef="#ctx0" brushRef="#br8">8194 3567 0,'0'0'32,"0"0"-32,0 0 0,-28 152 31,28 -128 -31,4 -20 0,4 0 0,8 -4 31,16 0 -31,12 -28 16,16 16 -16,24 8 31,0 -8 -31,-12 20 0,4 12 18,-8 -8 -18,0 4 0,4 -8 31,-4 12 -31,-12 4 0,-12 4 16,-4 12 -16,-16 8 31,-12 -8 -31,4 8 16,-12 -4 -16,-12 4 16,4 4 -16,-12 4 31,8 12 -31,-4 -20 0,-4 0 31,0 -4 -31,-4 -4 0,0 8 16,0 12 -16,-4 -20 31,12 -4 -31,-8 -8 0,-12 16 31,4 -12 -31,-12 0 0,8 0 31,0 4 -31,0 -12 0,-16 12 32,-4 -16 -32,-12 4 0,4 -12 31,4 -4 -31,16 -8 0,16 0 16,0 0 -16,0 4 31,-8 16 -31,-4 -20 0,-24 4 31,0 -12 -31,60 8 0,0 0 0,0 0 31</inkml:trace>
    </iact:actionData>
  </iact:action>
  <iact:action type="add" startTime="309331">
    <iact:property name="dataType"/>
    <iact:actionData xml:id="d101">
      <inkml:trace xmlns:inkml="http://www.w3.org/2003/InkML" xml:id="stk101" contextRef="#ctx0" brushRef="#br9">10194 2095 0,'20'-36'31,"-20"36"-31,0 0 0,-80 96 31,80 -96 -31,0 0 0,0 0 16</inkml:trace>
    </iact:actionData>
  </iact:action>
  <iact:action type="add" startTime="312232">
    <iact:property name="dataType"/>
    <iact:actionData xml:id="d102">
      <inkml:trace xmlns:inkml="http://www.w3.org/2003/InkML" xml:id="stk102" contextRef="#ctx0" brushRef="#br9">22930 1007 0,'0'0'16,"0"0"-16,0 0 31,0 0 -31,0 0 0,0 0 0,76 108 31,-52 -52 -31,12 -4 32,4 4 -32,0 4 0,0 -8 31,-4 -16 -31,-4 12 0,-4 -8 16,8 -4 -16,-8 12 31,8 -12 -31,0 -16 0,-12 16 31,8 -12 -31,8 16 0,8 4 31,-12 -4 -31,-16 0 0,4 -4 16,4 -8 -16,4 -4 31,0 16 -31,-12 -8 0,8 -8 31,8 4 -31,-20 4 0,12 12 32,0 12 -32,12 4 0,-12 -12 15,4 -8 -15,0 -16 32,-4 -8 -32,0 -4 15,-20 -16 -15,-16 -8 0,-20 -36 16,28 48 15,0 0 -31,0 0 0</inkml:trace>
    </iact:actionData>
  </iact:action>
  <iact:action type="add" startTime="315396">
    <iact:property name="dataType"/>
    <iact:actionData xml:id="d103">
      <inkml:trace xmlns:inkml="http://www.w3.org/2003/InkML" xml:id="stk103" contextRef="#ctx0" brushRef="#br9">10882 1991 0,'-12'-96'31,"12"96"-31,0 0 16,0 0 -16,0 0 0,0 0 0,0 0 31,0 0 -31</inkml:trace>
    </iact:actionData>
  </iact:action>
  <iact:action type="add" startTime="316565">
    <iact:property name="dataType"/>
    <iact:actionData xml:id="d104">
      <inkml:trace xmlns:inkml="http://www.w3.org/2003/InkML" xml:id="stk104" contextRef="#ctx0" brushRef="#br9">24082 3031 0,'0'0'31,"0"0"-31,0 0 0,80 52 31,-28 -16 -31,16 28 0,0 -16 16,20 16 -1,-12 -8 -15,-4 28 31,4 -16 -31,4 0 0,-8 -8 16,12 0 -16,-4 4 31,8 4 -31,-12 16 16,-16 -16 -16,-16 -16 16,0 0 -16,8 -4 31,-4 -8 -31,8 4 0,-16 -8 31,-24 -12 -31,4 -4 0,-8 -4 16,0 -4 -16,-8 -12 31,4 -12 -31,-16 -16 0,8 28 31,0 0 -31,0 0 0</inkml:trace>
    </iact:actionData>
  </iact:action>
  <iact:action type="add" startTime="317765">
    <iact:property name="dataType"/>
    <iact:actionData xml:id="d105">
      <inkml:trace xmlns:inkml="http://www.w3.org/2003/InkML" xml:id="stk105" contextRef="#ctx0" brushRef="#br9">11730 1995 0,'-28'-12'31,"28"12"-31,0 0 15,0 0 -15,0 0 32,0 0 -32,0 0 0,0 0 0,0 0 0,0 0 0,0 0 15</inkml:trace>
    </iact:actionData>
  </iact:action>
  <iact:action type="add" startTime="319122">
    <iact:property name="dataType"/>
    <iact:actionData xml:id="d106">
      <inkml:trace xmlns:inkml="http://www.w3.org/2003/InkML" xml:id="stk106" contextRef="#ctx0" brushRef="#br9">25770 5015 0,'0'0'31,"0"0"-31,0 0 0,0 0 31,32 132 -31,-12 -84 0,8 0 32,4 16 -32,20 12 0,16 8 30,0 12 -30,4 -8 0,-8 -16 16,0 16 -16,0 8 31,-24 4 -31,4 -20 0,-16 -4 31,-12 -4 -31,0 -20 0,12 -4 31,0 4 -31,0 -12 0,-12 -4 16,4 -8 -16,-4 12 31,-8 -36 -31,-16 -4 0,-36 -88 31,44 88 -31,0 0 0,0 0 0</inkml:trace>
    </iact:actionData>
  </iact:action>
  <iact:action type="add" startTime="320452">
    <iact:property name="dataType"/>
    <iact:actionData xml:id="d107">
      <inkml:trace xmlns:inkml="http://www.w3.org/2003/InkML" xml:id="stk107" contextRef="#ctx0" brushRef="#br9">12410 2059 0,'36'-68'31,"-36"68"-31,0 0 0,0 0 16,0 0 -16,0 0 0,0 0 0,0 0 31,0 0 -31,0 0 0</inkml:trace>
    </iact:actionData>
  </iact:action>
  <iact:action type="add" startTime="321715">
    <iact:property name="dataType"/>
    <iact:actionData xml:id="d108">
      <inkml:trace xmlns:inkml="http://www.w3.org/2003/InkML" xml:id="stk108" contextRef="#ctx0" brushRef="#br9">26802 7507 0,'0'0'31,"0"0"-31,0 0 16,0 0 -16,68 56 15,-48 -32 -15,12 16 31,0 32 -31,16 4 16,-4 20 0,-8 -8 -16,8 20 0,8 8 36,12 -24 -36,8 -16 0,12 8 31,-12 -16 -31,-8 12 0,-8 -24 16,-12 16 -16,-4 -8 31,4 -12 -31,-4 -4 0,-4 -4 31,-12 -16 -31,-16 -20 0,-16 -8 0,-28 -20 32,36 20 -32,0 0 0,0 0 15</inkml:trace>
    </iact:actionData>
  </iact:action>
  <iact:action type="add" startTime="323035">
    <iact:property name="dataType"/>
    <iact:actionData xml:id="d109">
      <inkml:trace xmlns:inkml="http://www.w3.org/2003/InkML" xml:id="stk109" contextRef="#ctx0" brushRef="#br9">13118 2099 0,'12'-52'31,"-12"52"-31,0 0 16,-92 48 -16,92 -48 31,0 0 -31,0 0 0</inkml:trace>
    </iact:actionData>
  </iact:action>
  <iact:action type="add" startTime="324376">
    <iact:property name="dataType"/>
    <iact:actionData xml:id="d110">
      <inkml:trace xmlns:inkml="http://www.w3.org/2003/InkML" xml:id="stk110" contextRef="#ctx0" brushRef="#br9">27574 10231 0,'0'-76'31,"0"76"-31,0 0 16,0 0 -16,0 0 0,0 0 0,0 0 31,20 140 0,-24 -72 -31,12 4 0,0 40 31,8 8 -31,-8 -4 15,-4 -36 -15,8 8 0,-4 -16 31,0 0 -31,4 4 0,0 -16 32,-8 -20 -32,0 4 0,0 8 31,-4 0 -31,16 16 0,8 -12 31,-20 -4 -31,4 -20 0,-4 8 16,-8 0 -16,-4 -20 31,4 -8 -31,8 -12 0,-32 0 0,12 -64 31,16 64 -31,0 0 0,0 0 32</inkml:trace>
    </iact:actionData>
  </iact:action>
  <iact:action type="add" startTime="325816">
    <iact:property name="dataType"/>
    <iact:actionData xml:id="d111">
      <inkml:trace xmlns:inkml="http://www.w3.org/2003/InkML" xml:id="stk111" contextRef="#ctx0" brushRef="#br9">14058 2319 0,'-44'-232'31,"44"232"-31,0 0 0,0 0 32,0 0 -32,0 0 0,0 0 0,0 0 0</inkml:trace>
    </iact:actionData>
  </iact:action>
  <iact:action type="add" startTime="327343">
    <iact:property name="dataType"/>
    <iact:actionData xml:id="d112">
      <inkml:trace xmlns:inkml="http://www.w3.org/2003/InkML" xml:id="stk112" contextRef="#ctx0" brushRef="#br9">26494 13551 0,'-16'40'31,"16"-40"-31,0 0 16,0 0 -16,-64 144 31,52 -80 -31,-4 -20 0,4 8 31,0 0 -31,-12 0 16,-12 8 -16,12 -4 15,-4 12 -15,-8 -24 16,0 4 -16,0 0 31,4 0 -31,4 -20 0,4 4 31,0 -16 -31,16 4 0,-16 0 32,8 -4 -32,-24 -48 0,40 32 31,0 0 -31,0 0 0</inkml:trace>
    </iact:actionData>
  </iact:action>
  <iact:action type="add" startTime="331147">
    <iact:property name="dataType"/>
    <iact:actionData xml:id="d113">
      <inkml:trace xmlns:inkml="http://www.w3.org/2003/InkML" xml:id="stk113" contextRef="#ctx0" brushRef="#br10">10022 2203 0,'-88'0'31,"88"0"-31,0 0 0,0 0 15,0 0 -15,0 0 0,88 136 32,-44 -104 -32,0 16 31,4 -8 -31,4 12 0,4 0 31,0 -4 -31,-4 0 0,0 -24 16,-4 4 -16,0 -20 31,0 12 -31,12 -8 16,-8 8 -16,4 4 15,4 -8 -15,4 -8 21,12 -8 -21,8 8 0,-16 0 15,-16 -8 -15,16 12 31,12 0 -31,0 12 16,0 -20 -16,-8 12 16,8 8 -16,-4 8 31,0 -20 -31,-8 -8 0,12 12 31,-8 -4 -31,8 -4 0,4 8 16,4 0 -16,-4 24 31,-28 -20 -31,-4 -20 16,0 0 -16,4 12 15,16 -4 -15,-12 -20 32,8 0 -32,-12 0 0,0 20 15,4 4 -15,-8 -12 31,-12 8 -31,8 -20 16,-12 20 -16,16 -12 16,-4 -8 -16,8 16 31,4 -4 -31,0 0 0,-4 0 31,4 12 -31,4 -4 0,-20 -4 31,0 -8 -31,8 -8 0,-8 0 16,8 -8 -16,4 0 31,4 -20 -31,12 24 0,-4 -4 32,0 4 -32,4 -8 0,4 -20 14,-16 -8 -14,-36 -8 31,-32 16 -31,8 44 16,0 0 -16,0 0 0</inkml:trace>
    </iact:actionData>
  </iact:action>
  <iact:action type="add" startTime="332493">
    <iact:property name="dataType"/>
    <iact:actionData xml:id="d114">
      <inkml:trace xmlns:inkml="http://www.w3.org/2003/InkML" xml:id="stk114" contextRef="#ctx0" brushRef="#br10">11466 3599 0,'0'0'31,"0"0"-31,0 0 0,0 0 31,0 0 -31,-72 12 0,36 -12 32,4 -12 -32,-12 8 0,4 12 15,4 -16 -15,8 28 32,-12 8 -32,12 24 0,4 -16 15,12 12 1,-4 -4 -16,8 -8 15,-4 12 -15,0 -8 32,0 12 -32,0 -8 15,0 0 -15,4 -4 16,4 8 -16,0 0 31,24 8 -31,-4 -4 0,0 -4 16,8 4 -16,4 -4 31,-4 4 -31,0 -12 16,8 8 -16,0 -20 15,8 20 -15,12 4 32,0 -24 -32,8 -4 0,-12 0 15,8 -20 -15,4 -24 31,-8 20 -31,8 -32 16,-16 -12 -16,-8 -4 14,-12 -12 -14,0 0 31,-4 -8 -31,-4 0 0,0 8 31,-8 20 -31,-8 0 0,-4 16 16,-12 -4 -16,-8 4 31,-16 12 -31,0 8 16,4 -4 -16,-16 4 15,4 20 -15,4 -12 32,16 4 -32,4 16 0,8 -8 15,0 -12 -15,0 0 31,16 12 -31,0 -20 0,0 16 0,0 0 16,28 12 0,-4 0 15,16 -8 -31,24 8 0,0 -20 31,12 4 -31,4 -8 0,12 -8 31,-12 -4 -31,-16 -12 0,-20 -16 16,-12 8 -16,24 -8 31,-56 40 -31,0 0 0,0 0 0</inkml:trace>
    </iact:actionData>
  </iact:action>
  <iact:action type="add" startTime="336817">
    <iact:property name="dataType"/>
    <iact:actionData xml:id="d115">
      <inkml:trace xmlns:inkml="http://www.w3.org/2003/InkML" xml:id="stk115" contextRef="#ctx0" brushRef="#br10">6306 6967 0,'-56'-8'31,"56"8"-31,12 124 16,-16 -12 -16,12 12 16,12 28 -1,0 -20 -15,-4 20 31,20 4 -31,-16 8 0,12 -8 32,-4 -36 -32,-24 -32 0,-8 -32 15,-48 -72 -15,12 -40 32,40 56 -32,0 0 0,0 0 0</inkml:trace>
    </iact:actionData>
  </iact:action>
  <iact:action type="add" startTime="337130">
    <iact:property name="dataType"/>
    <iact:actionData xml:id="d116">
      <inkml:trace xmlns:inkml="http://www.w3.org/2003/InkML" xml:id="stk116" contextRef="#ctx0" brushRef="#br10">6210 7119 0,'0'0'15,"0"0"-15,0 0 15,0 0 -15,0 0 0,0 0 0,80 -24 47,-20 -16 -47,16 -4 15,12 -4 -15,8 12 32,0 8 -32,4 28 0,-16 12 31,-28 28 -31,-20 20 0,-24 12 31,-28 24 -31,-24 16 0,0 -12 16,-12 12 -16,-16 -16 31,-4 -12 -31,8 -20 0,8 -16 31,16 -4 -31,20 -28 0,4 -16 16,16 -8 -16,0 -4 0,40 0 31,0 0 -15,28 -4 -16,16 0 15,12 -4 -15,4 8 32,4 -4 -32,-20 24 0,-16 8 31,-8 24 -31,-20 40 0,-8 4 31,-36 16 -31,-12 -28 0,-16 28 16,-12 -24 -16,-24 8 31,0 -12 -31,-8 0 0,0 -44 31,8 0 -31,-8 -16 0,-4 -24 31,8 -20 -31,4 -12 0,16 -24 15,-4 -32 -15,56 100 31,0 0 -31,0 0 0</inkml:trace>
    </iact:actionData>
  </iact:action>
  <iact:action type="add" startTime="338159">
    <iact:property name="dataType"/>
    <iact:actionData xml:id="d117">
      <inkml:trace xmlns:inkml="http://www.w3.org/2003/InkML" xml:id="stk117" contextRef="#ctx0" brushRef="#br10">7818 8287 0,'0'0'31,"0"0"-31,48 120 0,-40 -88 45,0 -12 -45,-4 -8 0,8 -12 0,-8 -84 32,32 -16 -32,-8 -52 31,4 -28 -31,-4 -4 15,0 28 -15,8 -12 16,12 -20 -16,8 8 16,4 16 -16,-8 48 31,-4 48 -31,-20 36 0,-4 4 31,-8 28 -31,-8 0 0,0 68 16,-12 -20 -16,0 16 31,4 16 -31,16 44 16,-4 4 -16,-4 12 15,12 24 -15,8 -20 32,24 40 -32,-12 -8 0,-4 0 31,0 -28 -31,8 -8 0,-16 -32 15,8 -16 -15,-16 -48 32,-28 -40 -32,-8 -4 0,-16 -84 15,-16 -40 1,48 124 -16,0 0 0,0 0 31</inkml:trace>
    </iact:actionData>
  </iact:action>
  <iact:action type="add" startTime="338781">
    <iact:property name="dataType"/>
    <iact:actionData xml:id="d118">
      <inkml:trace xmlns:inkml="http://www.w3.org/2003/InkML" xml:id="stk118" contextRef="#ctx0" brushRef="#br10">8050 7695 0,'0'0'16,"0"0"-16,28 140 31,8 -104 -31,24 -12 0,8 -8 16,16 -20 -16,12 -12 31,12 -28 -31,-16 -40 0,-92 84 31,0 0 -31,0 0 0</inkml:trace>
    </iact:actionData>
  </iact:action>
  <iact:action type="add" startTime="339187">
    <iact:property name="dataType"/>
    <iact:actionData xml:id="d119">
      <inkml:trace xmlns:inkml="http://www.w3.org/2003/InkML" xml:id="stk119" contextRef="#ctx0" brushRef="#br10">9138 8339 0,'0'0'16,"0"0"-16,36 164 31,-20 -124 -31,-16 -16 0,0 -24 0,0 0 32,-4 -132 -32,12 -36 20,4 -76 -20,8 0 15,4 40 -15,12 4 16,4 28 -16,8 36 16,24 4 -16,-16 48 31,0 36 -31,-20 24 0,-4 20 31,-12 16 -31,-8 32 0,4 4 31,8 44 -31,-4 4 0,16 32 16,0 4 -16,12 32 31,-4 8 -31,-12 -8 0,0 -16 32,-4 -24 -32,-16 8 0,-16 -40 31,-12 -44 -31,-4 -36 0,-4 -12 15,0 -56 -15,24 56 32,0 0 -32,0 0 0</inkml:trace>
    </iact:actionData>
  </iact:action>
  <iact:action type="add" startTime="339676">
    <iact:property name="dataType"/>
    <iact:actionData xml:id="d120">
      <inkml:trace xmlns:inkml="http://www.w3.org/2003/InkML" xml:id="stk120" contextRef="#ctx0" brushRef="#br10">9206 7655 0,'0'0'16,"0"0"-16,-28 148 0,28 -92 31,16 -24 -31,24 -20 0,28 -32 32,32 -8 -32,12 -12 0,4 -12 31,-8 16 -31,-16 8 0,-16 -20 29,-32 8 -29,-44 40 32,0 0 -32,0 0 0</inkml:trace>
    </iact:actionData>
  </iact:action>
  <iact:action type="add" startTime="340065">
    <iact:property name="dataType"/>
    <iact:actionData xml:id="d121">
      <inkml:trace xmlns:inkml="http://www.w3.org/2003/InkML" xml:id="stk121" contextRef="#ctx0" brushRef="#br10">10422 6959 0,'0'0'32,"36"104"-32,-20 -28 15,-4 -8 -15,-8 0 16,0 32 -16,12 24 31,8 24 -31,-4 -20 0,12 4 16,4 -4 -16,4 16 31,-12 -32 -31,-20 -44 16,-28 -44 -16,-32 -36 15,-12 -48 -15,64 60 32,0 0 -32,0 0 0</inkml:trace>
    </iact:actionData>
  </iact:action>
  <iact:action type="add" startTime="340377">
    <iact:property name="dataType"/>
    <iact:actionData xml:id="d122">
      <inkml:trace xmlns:inkml="http://www.w3.org/2003/InkML" xml:id="stk122" contextRef="#ctx0" brushRef="#br10">10262 6887 0,'0'0'16,"0"0"-16,84 48 15,-24 -12 -15,28 12 31,12 -8 -31,12 12 16,0 -4 -16,-28 24 16,20 0 -16,-16 16 15,8 24 -15,-36 -4 32,-28 4 -32,-28 -20 0,-24 -8 31,-24 -12 -31,-16 -8 0,-24 -8 31,-8 -4 -31,8 -20 0,0 -8 16,4 -4 -16,12 -8 31,4 0 -31,4 0 16,4 4 -16,32 -12 15,20 -8 -15,4 4 0,0 0 31,0 0 -31</inkml:trace>
    </iact:actionData>
  </iact:action>
  <iact:action type="add" startTime="340960">
    <iact:property name="dataType"/>
    <iact:actionData xml:id="d123">
      <inkml:trace xmlns:inkml="http://www.w3.org/2003/InkML" xml:id="stk123" contextRef="#ctx0" brushRef="#br10">12142 6999 0,'0'0'15,"0"0"-15,0 0 32,0 0 -32,-92 -32 0,44 -4 31,-8 -12 -31,0 4 0,4 12 15,-4 8 1,8 16 -16,0 48 16,0 24 -16,12 28 31,8 4 -31,4 0 0,12 20 16,12 8 -16,8 8 31,12 4 -31,24 0 15,12 -20 -15,12 -4 16,24 -8 -16,4 -8 31,-4 -20 -31,-12 -36 16,0 -12 -16,4 -16 16,0 -40 -16,-12 -32 31,-12 -8 -31,-28 0 0,-20 0 15,-16 -12 -15,-32 24 32,-16 0 -32,-24 8 0,-4 12 31,-16 0 -31,4 12 0,4 12 29,20 12 -29,8 8 0,16 12 16,20 4 -16,16 4 31,12 -4 -31,12 -8 16,12 -16 -16,24 4 15,8 -4 -15,12 -12 32,24 -4 -32,16 4 0,28 -8 31,-16 0 -31,-28 -8 0,-12 4 15,-8 -16 -15,-12 -24 32,12 4 -32,-76 60 0,0 0 0,0 0 31</inkml:trace>
    </iact:actionData>
  </iact:action>
  <iact:action type="add" startTime="340961">
    <iact:property name="dataType"/>
    <iact:actionData xml:id="d124">
      <inkml:trace xmlns:inkml="http://www.w3.org/2003/InkML" xml:id="stk124" contextRef="#ctx0" brushRef="#brinv">0 0 0</inkml:trace>
    </iact:actionData>
  </iact:action>
  <iact:action type="add" startTime="340962">
    <iact:property name="dataType"/>
    <iact:actionData xml:id="d125">
      <inkml:trace xmlns:inkml="http://www.w3.org/2003/InkML" xml:id="stk125" contextRef="#ctx0" brushRef="#brinv">29128 16419 0</inkml:trace>
    </iact:actionData>
  </iact:action>
</iact:action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7/27/19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1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video" Target="NULL" TargetMode="External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microsoft.com/office/2007/relationships/media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video" Target="NULL" TargetMode="External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microsoft.com/office/2007/relationships/media" Target="../media/media4.mp4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2" Type="http://schemas.openxmlformats.org/officeDocument/2006/relationships/tags" Target="../tags/tag7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6.mp4"/><Relationship Id="rId7" Type="http://schemas.microsoft.com/office/2011/relationships/inkAction" Target="../ink/inkAction1.xml"/><Relationship Id="rId2" Type="http://schemas.openxmlformats.org/officeDocument/2006/relationships/tags" Target="../tags/tag8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7.mp4"/><Relationship Id="rId7" Type="http://schemas.microsoft.com/office/2011/relationships/inkAction" Target="../ink/inkAction2.xml"/><Relationship Id="rId2" Type="http://schemas.openxmlformats.org/officeDocument/2006/relationships/tags" Target="../tags/tag10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2" Type="http://schemas.openxmlformats.org/officeDocument/2006/relationships/tags" Target="../tags/tag12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9.mp4"/><Relationship Id="rId7" Type="http://schemas.microsoft.com/office/2011/relationships/inkAction" Target="../ink/inkAction3.xml"/><Relationship Id="rId2" Type="http://schemas.openxmlformats.org/officeDocument/2006/relationships/tags" Target="../tags/tag13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Huffman Codes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CLRS Chapter 16.3</a:t>
            </a:r>
          </a:p>
        </p:txBody>
      </p:sp>
      <p:pic>
        <p:nvPicPr>
          <p:cNvPr id="4" name="tmp30A0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30.2267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75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600">
        <p:fade/>
      </p:transition>
    </mc:Choice>
    <mc:Fallback xmlns="">
      <p:transition spd="med" advTm="286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What Are Huffman Codes?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ln w="38100">
            <a:noFill/>
          </a:ln>
        </p:spPr>
        <p:txBody>
          <a:bodyPr>
            <a:noAutofit/>
          </a:bodyPr>
          <a:lstStyle/>
          <a:p>
            <a:r>
              <a:rPr lang="en-US" dirty="0"/>
              <a:t>A form of compression – takes data and makes it smaller.</a:t>
            </a:r>
          </a:p>
          <a:p>
            <a:r>
              <a:rPr lang="en-US" dirty="0"/>
              <a:t>A different way of encoding the alphabet:</a:t>
            </a:r>
          </a:p>
          <a:p>
            <a:pPr marL="0" indent="0">
              <a:buNone/>
            </a:pPr>
            <a:r>
              <a:rPr lang="en-US" dirty="0"/>
              <a:t>ASCII is fixed length: if you have an alphabet of 256 characters, you can represent each character in 8 bits:</a:t>
            </a:r>
          </a:p>
          <a:p>
            <a:pPr marL="0" indent="0">
              <a:buNone/>
            </a:pPr>
            <a:r>
              <a:rPr lang="en-US" dirty="0"/>
              <a:t>00011000</a:t>
            </a:r>
            <a:r>
              <a:rPr lang="en-US" dirty="0">
                <a:solidFill>
                  <a:srgbClr val="FFC000"/>
                </a:solidFill>
              </a:rPr>
              <a:t>11001011</a:t>
            </a:r>
            <a:r>
              <a:rPr lang="en-US" dirty="0"/>
              <a:t>00101000</a:t>
            </a:r>
            <a:r>
              <a:rPr lang="en-US" dirty="0">
                <a:solidFill>
                  <a:srgbClr val="FFC000"/>
                </a:solidFill>
              </a:rPr>
              <a:t>00000111</a:t>
            </a:r>
            <a:r>
              <a:rPr lang="en-US" dirty="0"/>
              <a:t>11011100</a:t>
            </a:r>
            <a:r>
              <a:rPr lang="en-US" dirty="0">
                <a:solidFill>
                  <a:srgbClr val="FFC000"/>
                </a:solidFill>
              </a:rPr>
              <a:t>10011001</a:t>
            </a:r>
          </a:p>
          <a:p>
            <a:pPr marL="0" indent="0">
              <a:buNone/>
            </a:pPr>
            <a:r>
              <a:rPr lang="en-US" dirty="0"/>
              <a:t>So, a stream of 100 characters will take </a:t>
            </a:r>
            <a:r>
              <a:rPr lang="en-US" dirty="0">
                <a:solidFill>
                  <a:srgbClr val="C00000"/>
                </a:solidFill>
              </a:rPr>
              <a:t>800</a:t>
            </a:r>
            <a:r>
              <a:rPr lang="en-US" dirty="0"/>
              <a:t> bits. You will read the stream in 8-bit chunks, and translate each chunk into a character. </a:t>
            </a:r>
          </a:p>
          <a:p>
            <a:pPr marL="0" indent="0">
              <a:buNone/>
            </a:pPr>
            <a:r>
              <a:rPr lang="en-US" dirty="0"/>
              <a:t>Can we represent the 100 characters more succinctly?</a:t>
            </a:r>
          </a:p>
        </p:txBody>
      </p:sp>
      <p:pic>
        <p:nvPicPr>
          <p:cNvPr id="4" name="tmp85E4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26.4603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7007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7931">
        <p:fade/>
      </p:transition>
    </mc:Choice>
    <mc:Fallback xmlns="">
      <p:transition spd="med" advTm="1179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 Bit of Background on Compression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ln w="38100">
            <a:noFill/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Big data </a:t>
            </a:r>
            <a:r>
              <a:rPr lang="en-US" dirty="0">
                <a:sym typeface="Wingdings" panose="05000000000000000000" pitchFamily="2" charset="2"/>
              </a:rPr>
              <a:t> compression needed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Compression is ubiquitous. But not all compression is the same:</a:t>
            </a:r>
          </a:p>
          <a:p>
            <a:r>
              <a:rPr lang="en-US" dirty="0" err="1">
                <a:sym typeface="Wingdings" panose="05000000000000000000" pitchFamily="2" charset="2"/>
              </a:rPr>
              <a:t>Lossy</a:t>
            </a:r>
            <a:r>
              <a:rPr lang="en-US" dirty="0">
                <a:sym typeface="Wingdings" panose="05000000000000000000" pitchFamily="2" charset="2"/>
              </a:rPr>
              <a:t> compression (finer details of data forever lost: mp3, jpeg, etc. What we use for A/V)</a:t>
            </a:r>
          </a:p>
          <a:p>
            <a:r>
              <a:rPr lang="en-US" dirty="0">
                <a:sym typeface="Wingdings" panose="05000000000000000000" pitchFamily="2" charset="2"/>
              </a:rPr>
              <a:t>Lossless compression: you can get your entire data back. (all text compression). Zip, LZ variants, GIF.</a:t>
            </a:r>
          </a:p>
          <a:p>
            <a:r>
              <a:rPr lang="en-US" dirty="0">
                <a:sym typeface="Wingdings" panose="05000000000000000000" pitchFamily="2" charset="2"/>
              </a:rPr>
              <a:t>We are interested in </a:t>
            </a: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Lossless Compression</a:t>
            </a:r>
          </a:p>
          <a:p>
            <a:endParaRPr lang="en-US" dirty="0"/>
          </a:p>
        </p:txBody>
      </p:sp>
      <p:pic>
        <p:nvPicPr>
          <p:cNvPr id="2" name="tmp7766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1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9842">
        <p:fade/>
      </p:transition>
    </mc:Choice>
    <mc:Fallback xmlns="">
      <p:transition spd="med" advTm="898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Idea Behind Huffman Coding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2" y="1600200"/>
            <a:ext cx="9782801" cy="4572000"/>
          </a:xfrm>
          <a:ln w="38100">
            <a:noFill/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Languages are not composed of random strings: </a:t>
            </a:r>
            <a:r>
              <a:rPr lang="en-US" dirty="0">
                <a:sym typeface="Wingdings" panose="05000000000000000000" pitchFamily="2" charset="2"/>
              </a:rPr>
              <a:t>letter frequencies show great variety.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Consider the following language with 8 letters and their frequencies: A: 80%, B: 10%, C:4%, D:2%, E, F, G, H: 1% each.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300 bits needed to encode100 characters, 3 bits </a:t>
            </a:r>
            <a:r>
              <a:rPr lang="en-US" dirty="0" err="1">
                <a:sym typeface="Wingdings" panose="05000000000000000000" pitchFamily="2" charset="2"/>
              </a:rPr>
              <a:t>neded</a:t>
            </a:r>
            <a:r>
              <a:rPr lang="en-US" dirty="0">
                <a:sym typeface="Wingdings" panose="05000000000000000000" pitchFamily="2" charset="2"/>
              </a:rPr>
              <a:t> per character, if we encode each character in fixed length.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Instead, use a code for A that uses 1 bit, B 2 bits, C 3, D 4,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E, F, G, H 6 bits each. Total length for 100 characters is only 144 bits!</a:t>
            </a:r>
            <a:endParaRPr lang="en-US" dirty="0"/>
          </a:p>
        </p:txBody>
      </p:sp>
      <p:pic>
        <p:nvPicPr>
          <p:cNvPr id="2" name="tmpFA9D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68.7999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8793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7531">
        <p:fade/>
      </p:transition>
    </mc:Choice>
    <mc:Fallback xmlns="">
      <p:transition spd="med" advTm="1775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What Does Such a Code Look Like?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2" y="1600200"/>
            <a:ext cx="9782801" cy="4572000"/>
          </a:xfrm>
          <a:ln w="38100">
            <a:noFill/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A: 0</a:t>
            </a:r>
          </a:p>
          <a:p>
            <a:pPr marL="0" indent="0">
              <a:buNone/>
            </a:pPr>
            <a:r>
              <a:rPr lang="en-US" dirty="0"/>
              <a:t>B: 10</a:t>
            </a:r>
          </a:p>
          <a:p>
            <a:pPr marL="0" indent="0">
              <a:buNone/>
            </a:pPr>
            <a:r>
              <a:rPr lang="en-US" dirty="0"/>
              <a:t>C: 110</a:t>
            </a:r>
          </a:p>
          <a:p>
            <a:pPr marL="0" indent="0">
              <a:buNone/>
            </a:pPr>
            <a:r>
              <a:rPr lang="en-US" dirty="0"/>
              <a:t>D: 1110             What is special about this code?</a:t>
            </a:r>
          </a:p>
          <a:p>
            <a:pPr marL="0" indent="0">
              <a:buNone/>
            </a:pPr>
            <a:r>
              <a:rPr lang="en-US" dirty="0"/>
              <a:t>E: 111100         How do we recognize character boundaries?</a:t>
            </a:r>
          </a:p>
          <a:p>
            <a:pPr marL="0" indent="0">
              <a:buNone/>
            </a:pPr>
            <a:r>
              <a:rPr lang="en-US" dirty="0"/>
              <a:t>F: 111101</a:t>
            </a:r>
          </a:p>
          <a:p>
            <a:pPr marL="0" indent="0">
              <a:buNone/>
            </a:pPr>
            <a:r>
              <a:rPr lang="en-US" dirty="0"/>
              <a:t>G: 111110</a:t>
            </a:r>
          </a:p>
          <a:p>
            <a:pPr marL="0" indent="0">
              <a:buNone/>
            </a:pPr>
            <a:r>
              <a:rPr lang="en-US" dirty="0"/>
              <a:t>H: 111111</a:t>
            </a:r>
          </a:p>
        </p:txBody>
      </p:sp>
      <p:pic>
        <p:nvPicPr>
          <p:cNvPr id="2" name="tmp4B12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8.4353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35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4690">
        <p:fade/>
      </p:transition>
    </mc:Choice>
    <mc:Fallback xmlns="">
      <p:transition spd="med" advTm="446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Prefix Code: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2" y="1600200"/>
            <a:ext cx="9782801" cy="4572000"/>
          </a:xfrm>
          <a:ln w="38100">
            <a:noFill/>
          </a:ln>
        </p:spPr>
        <p:txBody>
          <a:bodyPr>
            <a:noAutofit/>
          </a:bodyPr>
          <a:lstStyle/>
          <a:p>
            <a:r>
              <a:rPr lang="en-US" dirty="0"/>
              <a:t>The code for a letter is never the prefix of another letter:</a:t>
            </a:r>
          </a:p>
          <a:p>
            <a:r>
              <a:rPr lang="en-US" dirty="0"/>
              <a:t>Bad: codes 00, 001, 0011, 0010, 10010</a:t>
            </a:r>
          </a:p>
          <a:p>
            <a:r>
              <a:rPr lang="en-US" dirty="0"/>
              <a:t>0010010: where are character boundaries?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>
                <a:solidFill>
                  <a:srgbClr val="C00000"/>
                </a:solidFill>
              </a:rPr>
              <a:t>00</a:t>
            </a:r>
            <a:r>
              <a:rPr lang="en-US" dirty="0"/>
              <a:t>1  0010 or </a:t>
            </a:r>
            <a:r>
              <a:rPr lang="en-US" dirty="0">
                <a:solidFill>
                  <a:srgbClr val="C00000"/>
                </a:solidFill>
              </a:rPr>
              <a:t>00</a:t>
            </a:r>
            <a:r>
              <a:rPr lang="en-US" dirty="0"/>
              <a:t> 10010?</a:t>
            </a:r>
          </a:p>
          <a:p>
            <a:r>
              <a:rPr lang="en-US" dirty="0"/>
              <a:t>The problem is that </a:t>
            </a:r>
            <a:r>
              <a:rPr lang="en-US" dirty="0">
                <a:solidFill>
                  <a:srgbClr val="C00000"/>
                </a:solidFill>
              </a:rPr>
              <a:t>00</a:t>
            </a:r>
            <a:r>
              <a:rPr lang="en-US" dirty="0"/>
              <a:t> is a prefix of </a:t>
            </a:r>
            <a:r>
              <a:rPr lang="en-US" dirty="0">
                <a:solidFill>
                  <a:srgbClr val="C00000"/>
                </a:solidFill>
              </a:rPr>
              <a:t>00</a:t>
            </a:r>
            <a:r>
              <a:rPr lang="en-US" dirty="0"/>
              <a:t>1!</a:t>
            </a:r>
          </a:p>
          <a:p>
            <a:r>
              <a:rPr lang="en-US" dirty="0"/>
              <a:t>In a prefix code, this ambiguity never arises: when you see a match, that’s it…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tmpDCFC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44.0544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5" name="Ink 4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81940" y="1870220"/>
              <a:ext cx="6665200" cy="2514347"/>
            </p14:xfrm>
          </p:contentPart>
        </mc:Choice>
        <mc:Fallback xmlns="">
          <p:pic>
            <p:nvPicPr>
              <p:cNvPr id="5" name="Ink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72940" y="1861220"/>
                <a:ext cx="6683200" cy="253234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76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2782">
        <p:fade/>
      </p:transition>
    </mc:Choice>
    <mc:Fallback xmlns="">
      <p:transition spd="med" advTm="1427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Translating Prefix Code (uncompressing)</a:t>
            </a:r>
          </a:p>
        </p:txBody>
      </p:sp>
      <p:sp>
        <p:nvSpPr>
          <p:cNvPr id="2" name="Rectangle 1"/>
          <p:cNvSpPr/>
          <p:nvPr/>
        </p:nvSpPr>
        <p:spPr>
          <a:xfrm>
            <a:off x="1827212" y="1524001"/>
            <a:ext cx="955893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A: 0</a:t>
            </a:r>
          </a:p>
          <a:p>
            <a:r>
              <a:rPr lang="en-US" sz="2400" dirty="0"/>
              <a:t>B: 10</a:t>
            </a:r>
          </a:p>
          <a:p>
            <a:r>
              <a:rPr lang="en-US" sz="2400" dirty="0"/>
              <a:t>C: 110</a:t>
            </a:r>
          </a:p>
          <a:p>
            <a:r>
              <a:rPr lang="en-US" sz="2400" dirty="0"/>
              <a:t>D: 1110             </a:t>
            </a:r>
          </a:p>
          <a:p>
            <a:r>
              <a:rPr lang="en-US" sz="2400" dirty="0"/>
              <a:t>E: 111100         </a:t>
            </a:r>
          </a:p>
          <a:p>
            <a:r>
              <a:rPr lang="en-US" sz="2400" dirty="0"/>
              <a:t>F: 111101</a:t>
            </a:r>
          </a:p>
          <a:p>
            <a:r>
              <a:rPr lang="en-US" sz="2400" dirty="0"/>
              <a:t>G: 111110</a:t>
            </a:r>
          </a:p>
          <a:p>
            <a:r>
              <a:rPr lang="en-US" sz="2400" dirty="0"/>
              <a:t>H: 111111</a:t>
            </a:r>
          </a:p>
          <a:p>
            <a:endParaRPr lang="en-US" sz="2400" dirty="0"/>
          </a:p>
          <a:p>
            <a:r>
              <a:rPr lang="en-US" sz="2400" dirty="0">
                <a:solidFill>
                  <a:srgbClr val="C00000"/>
                </a:solidFill>
              </a:rPr>
              <a:t>0</a:t>
            </a:r>
            <a:r>
              <a:rPr lang="en-US" sz="2400" dirty="0">
                <a:solidFill>
                  <a:srgbClr val="0070C0"/>
                </a:solidFill>
              </a:rPr>
              <a:t>0</a:t>
            </a:r>
            <a:r>
              <a:rPr lang="en-US" sz="2400" dirty="0">
                <a:solidFill>
                  <a:srgbClr val="C00000"/>
                </a:solidFill>
              </a:rPr>
              <a:t>0</a:t>
            </a:r>
            <a:r>
              <a:rPr lang="en-US" sz="2400" dirty="0">
                <a:solidFill>
                  <a:srgbClr val="0070C0"/>
                </a:solidFill>
              </a:rPr>
              <a:t>0</a:t>
            </a:r>
            <a:r>
              <a:rPr lang="en-US" sz="2400" dirty="0">
                <a:solidFill>
                  <a:srgbClr val="C00000"/>
                </a:solidFill>
              </a:rPr>
              <a:t>10</a:t>
            </a:r>
            <a:r>
              <a:rPr lang="en-US" sz="2400" dirty="0">
                <a:solidFill>
                  <a:srgbClr val="0070C0"/>
                </a:solidFill>
              </a:rPr>
              <a:t>10</a:t>
            </a:r>
            <a:r>
              <a:rPr lang="en-US" sz="2400" dirty="0">
                <a:solidFill>
                  <a:srgbClr val="C00000"/>
                </a:solidFill>
              </a:rPr>
              <a:t>1110</a:t>
            </a:r>
            <a:r>
              <a:rPr lang="en-US" sz="2400" dirty="0">
                <a:solidFill>
                  <a:srgbClr val="0070C0"/>
                </a:solidFill>
              </a:rPr>
              <a:t>110</a:t>
            </a:r>
            <a:r>
              <a:rPr lang="en-US" sz="2400" dirty="0">
                <a:solidFill>
                  <a:srgbClr val="C00000"/>
                </a:solidFill>
              </a:rPr>
              <a:t>111100</a:t>
            </a:r>
            <a:r>
              <a:rPr lang="en-US" sz="2400" dirty="0">
                <a:solidFill>
                  <a:srgbClr val="0070C0"/>
                </a:solidFill>
              </a:rPr>
              <a:t>111111</a:t>
            </a:r>
            <a:r>
              <a:rPr lang="en-US" sz="2400" dirty="0">
                <a:solidFill>
                  <a:srgbClr val="C00000"/>
                </a:solidFill>
              </a:rPr>
              <a:t>111100</a:t>
            </a:r>
            <a:r>
              <a:rPr lang="en-US" sz="2400" dirty="0">
                <a:solidFill>
                  <a:srgbClr val="0070C0"/>
                </a:solidFill>
              </a:rPr>
              <a:t>110: </a:t>
            </a:r>
            <a:r>
              <a:rPr lang="en-US" sz="2400" dirty="0"/>
              <a:t>AAAABBDCEHEC</a:t>
            </a:r>
          </a:p>
          <a:p>
            <a:endParaRPr lang="en-US" sz="2400" dirty="0">
              <a:solidFill>
                <a:srgbClr val="0070C0"/>
              </a:solidFill>
            </a:endParaRPr>
          </a:p>
          <a:p>
            <a:r>
              <a:rPr lang="en-US" sz="2400" dirty="0"/>
              <a:t>This is the only translation. No ambiguity.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</a:p>
        </p:txBody>
      </p:sp>
      <p:pic>
        <p:nvPicPr>
          <p:cNvPr id="4" name="tmpC38D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6.0544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5" name="Ink 4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88747" y="2278728"/>
              <a:ext cx="7411327" cy="3069437"/>
            </p14:xfrm>
          </p:contentPart>
        </mc:Choice>
        <mc:Fallback xmlns="">
          <p:pic>
            <p:nvPicPr>
              <p:cNvPr id="5" name="Ink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79747" y="2269728"/>
                <a:ext cx="7429327" cy="308743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130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7270">
        <p:fade/>
      </p:transition>
    </mc:Choice>
    <mc:Fallback xmlns="">
      <p:transition spd="med" advTm="772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Representing a Prefix Code</a:t>
            </a:r>
          </a:p>
        </p:txBody>
      </p:sp>
      <p:sp>
        <p:nvSpPr>
          <p:cNvPr id="2" name="Rectangle 1"/>
          <p:cNvSpPr/>
          <p:nvPr/>
        </p:nvSpPr>
        <p:spPr>
          <a:xfrm>
            <a:off x="1827212" y="1524001"/>
            <a:ext cx="9558939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 will represent the code as a full binary tree: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Each node has 0 or 2 children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Left edge down is marked 0, right 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Alphabet symbols will be at the leaves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code for an alphabet symbol is obtained by reading the labels from the root down to that leaf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 order to decode, one starts from the root down, once at a leaf, output label of that leaf.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Example on next slide.</a:t>
            </a:r>
          </a:p>
          <a:p>
            <a:endParaRPr lang="en-US" sz="2400" dirty="0">
              <a:solidFill>
                <a:srgbClr val="0070C0"/>
              </a:solidFill>
            </a:endParaRPr>
          </a:p>
          <a:p>
            <a:endParaRPr lang="en-US" sz="2400" dirty="0">
              <a:solidFill>
                <a:srgbClr val="0070C0"/>
              </a:solidFill>
            </a:endParaRPr>
          </a:p>
          <a:p>
            <a:endParaRPr lang="en-US" sz="2400" dirty="0">
              <a:solidFill>
                <a:srgbClr val="0070C0"/>
              </a:solidFill>
            </a:endParaRPr>
          </a:p>
          <a:p>
            <a:endParaRPr lang="en-US" sz="2400" dirty="0">
              <a:solidFill>
                <a:srgbClr val="0070C0"/>
              </a:solidFill>
            </a:endParaRPr>
          </a:p>
        </p:txBody>
      </p:sp>
      <p:pic>
        <p:nvPicPr>
          <p:cNvPr id="3" name="tmp8033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14.1247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05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1751">
        <p:fade/>
      </p:transition>
    </mc:Choice>
    <mc:Fallback xmlns="">
      <p:transition spd="med" advTm="617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Prefix Code Representation Example</a:t>
            </a:r>
          </a:p>
        </p:txBody>
      </p:sp>
      <p:sp>
        <p:nvSpPr>
          <p:cNvPr id="2" name="Rectangle 1"/>
          <p:cNvSpPr/>
          <p:nvPr/>
        </p:nvSpPr>
        <p:spPr>
          <a:xfrm>
            <a:off x="1827212" y="1524001"/>
            <a:ext cx="955893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A: 0       1 0 0 0 1 1 1 0 1 1 1 1 1 0 </a:t>
            </a:r>
          </a:p>
          <a:p>
            <a:r>
              <a:rPr lang="en-US" sz="2400" dirty="0"/>
              <a:t>B: 10</a:t>
            </a:r>
          </a:p>
          <a:p>
            <a:r>
              <a:rPr lang="en-US" sz="2400" dirty="0"/>
              <a:t>C: 110</a:t>
            </a:r>
          </a:p>
          <a:p>
            <a:r>
              <a:rPr lang="en-US" sz="2400" dirty="0"/>
              <a:t>D: 1110             </a:t>
            </a:r>
          </a:p>
          <a:p>
            <a:r>
              <a:rPr lang="en-US" sz="2400" dirty="0"/>
              <a:t>E: 111100         </a:t>
            </a:r>
          </a:p>
          <a:p>
            <a:r>
              <a:rPr lang="en-US" sz="2400" dirty="0"/>
              <a:t>F: 111101</a:t>
            </a:r>
          </a:p>
          <a:p>
            <a:r>
              <a:rPr lang="en-US" sz="2400" dirty="0"/>
              <a:t>G: 111110</a:t>
            </a:r>
          </a:p>
          <a:p>
            <a:r>
              <a:rPr lang="en-US" sz="2400" dirty="0"/>
              <a:t>H: 111111</a:t>
            </a:r>
          </a:p>
        </p:txBody>
      </p:sp>
      <p:pic>
        <p:nvPicPr>
          <p:cNvPr id="14" name="tmp1895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36.266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15" name="Ink 14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19763" y="1329548"/>
              <a:ext cx="9842997" cy="4931752"/>
            </p14:xfrm>
          </p:contentPart>
        </mc:Choice>
        <mc:Fallback xmlns="">
          <p:pic>
            <p:nvPicPr>
              <p:cNvPr id="15" name="Ink 1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10763" y="1320548"/>
                <a:ext cx="9860997" cy="494975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7357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70630">
        <p:fade/>
      </p:transition>
    </mc:Choice>
    <mc:Fallback xmlns="">
      <p:transition spd="med" advTm="3706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8600|recordLength=28630|start=0|end=28600|audioFormat={00001610-0000-0010-8000-00AA00389B71}|audioRate=44100|muted=false|volume=0.8|fadeIn=0|fadeOut=0|videoFormat={34363248-0000-0010-8000-00AA00389B71}|videoRate=15|videoWidth=256|videoHeight=25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77270|recordLength=77276|start=0|end=77270|audioFormat={00001610-0000-0010-8000-00AA00389B71}|audioRate=44100|muted=false|volume=0.8|fadeIn=0|fadeOut=0|videoFormat={34363248-0000-0010-8000-00AA00389B71}|videoRate=15|videoWidth=256|videoHeight=25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CMAAAAmAAAABwMAAAAAAQAAAEAAAAAECUlua0F0b21WMQIAAAAJBAAAAAkFAAAACQYAAAAJBwAAAAkIAAAACQkAAAAJCgAAAAkLAAAACQwAAAAJDQAAAAkOAAAACQ8AAAAJEAAAAAkRAAAACRIAAAAJEwAAAAkUAAAACRUAAAAJFgAAAAkXAAAACRgAAAAJGQAAAAkaAAAACRsAAAAJHAAAAAkdAAAACR4AAAAJHwAAAAkgAAAACSEAAAAJIgAAAAkjAAAACSQAAAAJJQAAAAkmAAAADR0FBAAAAAtQZW5TdHJva2VWMQQAAAAKQXR0cmlidXRlcwVUcmFjZQlTdGFydFRpbWUEVHlwZQQEAAQPUGVuQXR0cmlidXRlc1YxAgAAAApJbmtUcmFjZVYxAgAAABAMQWN0aW9uVHlwZVYxAgAAAAIAAAAJJwAAAAkoAAAASGIAAAAAAAAF1////wxBY3Rpb25UeXBlVjEBAAAAB3ZhbHVlX18ACAIAAAAAAAAAAQUAAAAEAAAACSoAAAAJKwAAAPNnAAAAAAAAAdT////X////AAAAAAEGAAAABAAAAAktAAAACS4AAABzagAAAAAAAAHR////1////wAAAAABBwAAAAQAAAAJMAAAAAkxAAAATHMAAAAAAAABzv///9f///8AAAAAAQgAAAAEAAAACTMAAAAJNAAAAIl8AAAAAAAAAcv////X////AAAAAAEJAAAABAAAAAk2AAAACTcAAABVfwAAAAAAAAHI////1////wAAAAABCgAAAAQAAAAJOQAAAAk6AAAAToQAAAAAAAABxf///9f///8AAAAAAQsAAAAEAAAACTwAAAAJPQAAABuHAAAAAAAAAcL////X////AAAAAAEMAAAABAAAAAk/AAAACUAAAAAziQAAAAAAAAG/////1////wAAAAABDQAAAAQAAAAJQgAAAAlDAAAAXIoAAAAAAAABvP///9f///8AAAAAAQ4AAAAEAAAACUUAAAAJRgAAAE2MAAAAAAAAAbn////X////AAAAAAEPAAAABAAAAAlIAAAACUkAAABMkQAAAAAAAAG2////1////wAAAAABEAAAAAQAAAAJSwAAAAlMAAAAWpYAAAAAAAABs////9f///8AAAAAAREAAAAEAAAACU4AAAAJTwAAAJ+dAAAAAAAAAbD////X////AAAAAAESAAAABAAAAAlRAAAACVIAAAAVnwAAAAAAAAGt////1////wAAAAABEwAAAAQAAAAJVAAAAAlVAAAA36YAAAAAAAABqv///9f///8AAAAAARQAAAAEAAAACVcAAAAJWAAAAJCrAAAAAAAAAaf////X////AAAAAAEVAAAABAAAAAlaAAAACVsAAABpsQAAAAAAAAGk////1////wAAAAABFgAAAAQAAAAJXQAAAAleAAAA8rcAAAAAAAABof///9f///8AAAAAARcAAAAEAAAACWAAAAAJYQAAAGy9AAAAAAAAAZ7////X////AAAAAAEYAAAABAAAAAljAAAACWQAAACowwAAAAAAAAGb////1////wAAAAABGQAAAAQAAAAJZgAAAAlnAAAAtsgAAAAAAAABmP///9f///8AAAAAARoAAAAEAAAACWkAAAAJagAAAKrRAAAAAAAAAZX////X////AAAAAAEbAAAABAAAAAlsAAAACW0AAAB/0wAAAAAAAAGS////1////wAAAAABHAAAAAQAAAAJbwAAAAlwAAAA1dQAAAAAAAABj////9f///8AAAAAAR0AAAAEAAAACXIAAAAJcwAAAIvYAAAAAAAAAYz////X////AAAAAAEeAAAABAAAAAl1AAAACXYAAAA23gAAAAAAAAGJ////1////wAAAAABHwAAAAQAAAAJeAAAAAl5AAAAfN8AAAAAAAABhv///9f///8AAAAAASAAAAAEAAAACXsAAAAJfAAAAOPgAAAAAAAAAYP////X////AAAAAAEhAAAABAAAAAl+AAAACX8AAAC48gAAAAAAAAGA////1////wAAAAABIgAAAAQAAAAJgQAAAAmCAAAAAfcAAAAAAAABff///9f///8AAAAAASMAAAAEAAAACYQAAAAJhQAAAEH5AAAAAAAAAXr////X////AAAAAAEkAAAABAAAAAmHAAAACYgAAAC4+gAAAAAAAAF3////1////wAAAAABJQAAAAQAAAAJigAAAAmLAAAAjv4AAAAAAAABdP///9f///8AAAAAASYAAAAEAAAACY0AAAAJjgAAANEDAQAAAAAAAXH////X////AAAAAAUnAAAAD1BlbkF0dHJpYnV0ZXNWMQoAAAAHX2NvbG9yQQdfY29sb3JSB19jb2xvckcHX2NvbG9yQgpGaXRUb0N1cnZlBkhlaWdodA5JZ25vcmVQcmVzc3VyZQ1Jc0hpZ2hsaWdodGVyBVNoYXBlBVdpZHRoAAAAAAAAAAAEAAICAgIBBgEBDEJydXNoU2hhcGVWMQIAAAAGAgAAAP8AnkkAAAAAAAAACEAAAAVw////DEJydXNoU2hhcGVWMQEAAAAHdmFsdWVfXwAIAgAAAAEAAAAAAAAAAAAIQAUoAAAACklua1RyYWNlVjEDAAAADUxpc3RgMStfaXRlbXMMTGlzdGAxK19zaXplD0xpc3RgMStfdmVyc2lvbgQAABhTaGFyZWQuSW5raW5nLklua1BvaW50W10CAAAACAgCAAAACZEAAAAFAAAABQAAAAEqAAAAJwAAAP8AnkkAAAAAAAAACEAAAAFu////cP///wEAAAAAAAAAAAAIQAErAAAAKAAAAAmTAAAAKwAAACsAAAABLQAAACcAAAD/AJ5JAAAAAAAAAAhAAAABbP///3D///8BAAAAAAAAAAAACEABLgAAACgAAAAJlQAAAA0AAAANAAAAATAAAAAnAAAA/wCeSQAAAAAAAAAIQAAAAWr///9w////AQAAAAAAAAAAAAhAATEAAAAoAAAACZcAAAAMAAAADAAAAAEzAAAAJwAAAP8AnkkAAAAAAAAACEAAAAFo////cP///wEAAAAAAAAAAAAIQAE0AAAAKAAAAAmZAAAANwAAADcAAAABNgAAACcAAAD/AJ5JAAAAAAAAAAhAAAABZv///3D///8BAAAAAAAAAAAACEABNwAAACgAAAAJmwAAAAsAAAALAAAAATkAAAAnAAAA/wCeSQAAAAAAAAAIQAAAAWT///9w////AQAAAAAAAAAAAAhAAToAAAAoAAAACZ0AAAAMAAAADAAAAAE8AAAAJwAAAP8AnkkAAAAAAAAACEAAAAFi////cP///wEAAAAAAAAAAAAIQAE9AAAAKAAAAAmfAAAAJQAAACUAAAABPwAAACcAAAD/AJ5JAAAAAAAAAAhAAAABYP///3D///8BAAAAAAAAAAAACEABQAAAACgAAAAJoQAAAA4AAAAOAAAAAUIAAAAnAAAA/wCeSQAAAAAAAAAIQAAAAV7///9w////AQAAAAAAAAAAAAhAAUMAAAAoAAAACaMAAAAmAAAAJgAAAAFFAAAAJwAAAP8AnkkAAAAAAAAACEAAAAFc////cP///wEAAAAAAAAAAAAIQAFGAAAAKAAAAAmlAAAADAAAAAwAAAABSAAAACcAAAD/AJ5JAAAAAAAAAAhAAAABWv///3D///8BAAAAAAAAAAAACEABSQAAACgAAAAJpwAAABIAAAASAAAAAUsAAAAnAAAA/wCeSQAAAAAAAAAIQAAAAVj///9w////AQAAAAAAAAAAAAhAAUwAAAAoAAAACakAAAAlAAAAJQAAAAFOAAAAJwAAAP8AnkkAAAAAAAAACEAAAAFW////cP///wEAAAAAAAAAAAAIQAFPAAAAKAAAAAmrAAAAEwAAABMAAAABUQAAACcAAAD/AJ5JAAAAAAAAAAhAAAABVP///3D///8BAAAAAAAAAAAACEABUgAAACgAAAAJrQAAADoAAAA6AAAAAVQAAAAnAAAA/wCeSQAAAAAAAAAIQAAAAVL///9w////AQAAAAAAAAAAAAhAAVUAAAAoAAAACa8AAAAfAAAAHwAAAAFXAAAAJwAAAP8AnkkAAAAAAAAACEAAAAFQ////cP///wEAAAAAAAAAAAAIQAFYAAAAKAAAAAmxAAAAUgAAAFIAAAABWgAAACcAAAD/AJ5JAAAAAAAAAAhAAAABTv///3D///8BAAAAAAAAAAAACEABWwAAACgAAAAJswAAADsAAAA7AAAAAV0AAAAnAAAA/wCeSQAAAAAAAAAIQAAAAUz///9w////AQAAAAAAAAAAAAhAAV4AAAAoAAAACbUAAABAAAAAQAAAAAFgAAAAJwAAAP8AnkkAAAAAAAAACEAAAAFK////cP///wEAAAAAAAAAAAAIQAFhAAAAKAAAAAm3AAAAIAAAACAAAAABYwAAACcAAAD/AJ5JAAAAAAAAAAhAAAABSP///3D///8BAAAAAAAAAAAACEABZAAAACgAAAAJuQAAACIAAAAiAAAAAWYAAAAnAAAA/wCeSQAAAAAAAAAIQAAAAUb///9w////AQAAAAAAAAAAAAhAAWcAAAAoAAAACbsAAABpAAAAaQAAAAFpAAAAJwAAAP8AnkkAAAAAAAAACEAAAAFE////cP///wEAAAAAAAAAAAAIQAFqAAAAKAAAAAm9AAAAHwAAAB8AAAABbAAAACcAAAD/AJ5JAAAAAAAAAAhAAAABQv///3D///8BAAAAAAAAAAAACEABbQAAACgAAAAJvwAAAA8AAAAPAAAAAW8AAAAnAAAA/wCeSQAAAAAAAAAIQAAAAUD///9w////AQAAAAAAAAAAAAhAAXAAAAAoAAAACcEAAAAJAAAACQAAAAFyAAAAJwAAAP8AnkkAAAAAAAAACEAAAAE+////cP///wEAAAAAAAAAAAAIQAFzAAAAKAAAAAnDAAAAOgAAADoAAAABdQAAACcAAAD/AJ5JAAAAAAAAAAhAAAABPP///3D///8BAAAAAAAAAAAACEABdgAAACgAAAAJxQAAABQAAAAUAAAAAXgAAAAnAAAA/wCeSQAAAAAAAAAIQAAAATr///9w////AQAAAAAAAAAAAAhAAXkAAAAoAAAACccAAAAWAAAAFgAAAAF7AAAAJwAAAP8AnkkAAAAAAAAACEAAAAE4////cP///wEAAAAAAAAAAAAIQAF8AAAAKAAAAAnJAAAADwAAAA8AAAABfgAAACcAAAD/AJ5JAAAAAAAAAAhAAAABNv///3D///8BAAAAAAAAAAAACEABfwAAACgAAAAJywAAADIAAAAyAAAAAYEAAAAnAAAA/wCeSQAAAAAAAAAIQAAAATT///9w////AQAAAAAAAAAAAAhAAYIAAAAoAAAACc0AAAAnAAAAJwAAAAGEAAAAJwAAAP8AnkkAAAAAAAAACEAAAAEy////cP///wEAAAAAAAAAAAAIQAGFAAAAKAAAAAnPAAAAEwAAABMAAAABhwAAACcAAAD/AJ5JAAAAAAAAAAhAAAABMP///3D///8BAAAAAAAAAAAACEABiAAAACgAAAAJ0QAAABEAAAARAAAAAYoAAAAnAAAA/wCeSQAAAAAAAAAIQAAAAS7///9w////AQAAAAAAAAAAAAhAAYsAAAAoAAAACdMAAAAUAAAAFAAAAAGNAAAAJwAAAP8AnkkAAAAAAAAACEAAAAEs////cP///wEAAAAAAAAAAAAIQAGOAAAAKAAAAAnVAAAAIwAAACMAAAAHkQAAAAABAAAACAAAAAQKSW5rUG9pbnRWMQIAAAAJ1gAAAAnXAAAACdgAAAAJ2QAAAAnaAAAADQMHkwAAAAABAAAAQAAAAAQKSW5rUG9pbnRWMQIAAAAJ2wAAAAncAAAACd0AAAAJ3gAAAAnfAAAACeAAAAAJ4QAAAAniAAAACeMAAAAJ5AAAAAnlAAAACeYAAAAJ5wAAAAnoAAAACekAAAAJ6gAAAAnrAAAACewAAAAJ7QAAAAnuAAAACe8AAAAJ8AAAAAnxAAAACfIAAAAJ8wAAAAn0AAAACfUAAAAJ9gAAAAn3AAAACfgAAAAJ+QAAAAn6AAAACfsAAAAJ/AAAAAn9AAAACf4AAAAJ/wAAAAkAAQAACQEBAAAJAgEAAAkDAQAACQQBAAAJBQEAAA0VB5UAAAAAAQAAABAAAAAECklua1BvaW50VjECAAAACQYBAAAJBwEAAAkIAQAACQkBAAAJCgEAAAkLAQAACQwBAAAJDQEAAAkOAQAACQ8BAAAJEAEAAAkRAQAACRIBAAANAweXAAAAAAEAAAAQAAAABApJbmtQb2ludFYxAgAAAAkTAQAACRQBAAAJFQEAAAkWAQAACRcBAAAJGAEAAAkZAQAACRoBAAAJGwEAAAkcAQAACR0BAAAJHgEAAA0EB5kAAAAAAQAAAEAAAAAECklua1BvaW50VjECAAAACR8BAAAJIAEAAAkhAQAACSIBAAAJIwEAAAkkAQAACSUBAAAJJgEAAAknAQAACSgBAAAJKQEAAAkqAQAACSsBAAAJLAEAAAktAQAACS4BAAAJLwEAAAkwAQAACTEBAAAJMgEAAAkzAQAACTQBAAAJNQEAAAk2AQAACTcBAAAJOAEAAAk5AQAACToBAAAJOwEAAAk8AQAACT0BAAAJPgEAAAk/AQAACUABAAAJQQEAAAlCAQAACUMBAAAJRAEAAAlFAQAACUYBAAAJRwEAAAlIAQAACUkBAAAJSgEAAAlLAQAACUwBAAAJTQEAAAlOAQAACU8BAAAJUAEAAAlRAQAACVIBAAAJUwEAAAlUAQAACVUBAAANCQebAAAAAAEAAAAQAAAABApJbmtQb2ludFYxAgAAAAlWAQAACVcBAAAJWAEAAAlZAQAACVoBAAAJWwEAAAlcAQAACV0BAAAJXgEAAAlfAQAACWABAAANBQedAAAAAAEAAAAQAAAABApJbmtQb2ludFYxAgAAAAlhAQAACWIBAAAJYwEAAAlkAQAACWUBAAAJZgEAAAlnAQAACWgBAAAJaQEAAAlqAQAACWsBAAAJbAEAAA0EB58AAAAAAQAAAEAAAAAECklua1BvaW50VjECAAAACW0BAAAJbgEAAAlvAQAACXABAAAJcQEAAAlyAQAACXMBAAAJdAEAAAl1AQAACXYBAAAJdwEAAAl4AQAACXkBAAAJegEAAAl7AQAACXwBAAAJfQEAAAl+AQAACX8BAAAJgAEAAAmBAQAACYIBAAAJgwEAAAmEAQAACYUBAAAJhgEAAAmHAQAACYgBAAAJiQEAAAmKAQAACYsBAAAJjAEAAAmNAQAACY4BAAAJjwEAAAmQAQAACZEBAAANGwehAAAAAAEAAAAQAAAABApJbmtQb2ludFYxAgAAAAmSAQAACZMBAAAJlAEAAAmVAQAACZYBAAAJlwEAAAmYAQAACZkBAAAJmgEAAAmbAQAACZwBAAAJnQEAAAmeAQAACZ8BAAANAgejAAAAAAEAAABAAAAABApJbmtQb2ludFYxAgAAAAmgAQAACaEBAAAJogEAAAmjAQAACaQBAAAJpQEAAAmmAQAACacBAAAJqAEAAAmpAQAACaoBAAAJqwEAAAmsAQAACa0BAAAJrgEAAAmvAQAACbABAAAJsQEAAAmyAQAACbMBAAAJtAEAAAm1AQAACbYBAAAJtwEAAAm4AQAACbkBAAAJugEAAAm7AQAACbwBAAAJvQEAAAm+AQAACb8BAAAJwAEAAAnBAQAACcIBAAAJwwEAAAnEAQAACcUBAAANGgelAAAAAAEAAAAQAAAABApJbmtQb2ludFYxAgAAAAnGAQAACccBAAAJyAEAAAnJAQAACcoBAAAJywEAAAnMAQAACc0BAAAJzgEAAAnPAQAACdABAAAJ0QEAAA0EB6cAAAAAAQAAACAAAAAECklua1BvaW50VjECAAAACdIBAAAJ0wEAAAnUAQAACdUBAAAJ1gEAAAnXAQAACdgBAAAJ2QEAAAnaAQAACdsBAAAJ3AEAAAndAQAACd4BAAAJ3wEAAAngAQAACeEBAAAJ4gEAAAnjAQAADQ4HqQAAAAABAAAAQAAAAAQKSW5rUG9pbnRWMQIAAAAJ5AEAAAnlAQAACeYBAAAJ5wEAAAnoAQAACekBAAAJ6gEAAAnrAQAACewBAAAJ7QEAAAnuAQAACe8BAAAJ8AEAAAnxAQAACfIBAAAJ8wEAAAn0AQAACfUBAAAJ9gEAAAn3AQAACfgBAAAJ+QEAAAn6AQAACfsBAAAJ/AEAAAn9AQAACf4BAAAJ/wEAAAkAAgAACQECAAAJAgIAAAkDAgAACQQCAAAJBQIAAAkGAgAACQcCAAAJCAIAAA0bB6sAAAAAAQAAACAAAAAECklua1BvaW50VjECAAAACQkCAAAJCgIAAAkLAgAACQwCAAAJDQIAAAkOAgAACQ8CAAAJEAIAAAkRAgAACRICAAAJEwIAAAkUAgAACRUCAAAJFgIAAAkXAgAACRgCAAAJGQIAAAkaAgAACRsCAAANDQetAAAAAAEAAABAAAAABApJbmtQb2ludFYxAgAAAAkcAgAACR0CAAAJHgIAAAkfAgAACSACAAAJIQIAAAkiAgAACSMCAAAJJAIAAAklAgAACSYCAAAJJwIAAAkoAgAACSkCAAAJKgIAAAkrAgAACSwCAAAJLQIAAAkuAgAACS8CAAAJMAIAAAkxAgAACTICAAAJMwIAAAk0AgAACTUCAAAJNgIAAAk3AgAACTgCAAAJOQIAAAk6AgAACTsCAAAJPAIAAAk9AgAACT4CAAAJPwIAAAlAAgAACUECAAAJQgIAAAlDAgAACUQCAAAJRQIAAAlGAgAACUcCAAAJSAIAAAlJAgAACUoCAAAJSwIAAAlMAgAACU0CAAAJTgIAAAlPAgAACVACAAAJUQIAAAlSAgAACVMCAAAJVAIAAAlVAgAADQYHrwAAAAABAAAAIAAAAAQKSW5rUG9pbnRWMQIAAAAJVgIAAAlXAgAACVgCAAAJWQIAAAlaAgAACVsCAAAJXAIAAAldAgAACV4CAAAJXwIAAAlgAgAACWECAAAJYgIAAAljAgAACWQCAAAJZQIAAAlmAgAACWcCAAAJaAIAAAlpAgAACWoCAAAJawIAAAlsAgAACW0CAAAJbgIAAAlvAgAACXACAAAJcQIAAAlyAgAACXMCAAAJdAIAAAoHsQAAAAABAAAAgAAAAAQKSW5rUG9pbnRWMQIAAAAJdQIAAAl2AgAACXcCAAAJeAIAAAl5AgAACXoCAAAJewIAAAl8AgAACX0CAAAJfgIAAAl/AgAACYACAAAJgQIAAAmCAgAACYMCAAAJhAIAAAmFAgAACYYCAAAJhwIAAAmIAgAACYkCAAAJigIAAAmLAgAACYwCAAAJjQIAAAmOAgAACY8CAAAJkAIAAAmRAgAACZICAAAJkwIAAAmUAgAACZUCAAAJlgIAAAmXAgAACZgCAAAJmQIAAAmaAgAACZsCAAAJnAIAAAmdAgAACZ4CAAAJnwIAAAmgAgAACaECAAAJogIAAAmjAgAACaQCAAAJpQIAAAmmAgAACacCAAAJqAIAAAmpAgAACaoCAAAJqwIAAAmsAgAACa0CAAAJrgIAAAmvAgAACbACAAAJsQIAAAmyAgAACbMCAAAJtAIAAAm1AgAACbYCAAAJtwIAAAm4AgAACbkCAAAJugIAAAm7AgAACbwCAAAJvQIAAAm+AgAACb8CAAAJwAIAAAnBAgAACcICAAAJwwIAAAnEAgAACcUCAAAJxgIAAA0uB7MAAAAAAQAAAEAAAAAECklua1BvaW50VjECAAAACccCAAAJyAIAAAnJAgAACcoCAAAJywIAAAnMAgAACc0CAAAJzgIAAAnPAgAACdACAAAJ0QIAAAnSAgAACdMCAAAJ1AIAAAnVAgAACdYCAAAJ1wIAAAnYAgAACdkCAAAJ2gIAAAnbAgAACdwCAAAJ3QIAAAneAgAACd8CAAAJ4AIAAAnhAgAACeICAAAJ4wIAAAnkAgAACeUCAAAJ5gIAAAnnAgAACegCAAAJ6QIAAAnqAgAACesCAAAJ7AIAAAntAgAACe4CAAAJ7wIAAAnwAgAACfECAAAJ8gIAAAnzAgAACfQCAAAJ9QIAAAn2AgAACfcCAAAJ+AIAAAn5AgAACfoCAAAJ+wIAAAn8AgAACf0CAAAJ/gIAAAn/AgAACQADAAAJAQMAAA0FB7UAAAAAAQAAAEAAAAAECklua1BvaW50VjECAAAACQIDAAAJAwMAAAkEAwAACQUDAAAJBgMAAAkHAwAACQgDAAAJCQMAAAkKAwAACQsDAAAJDAMAAAkNAwAACQ4DAAAJDwMAAAkQAwAACREDAAAJEgMAAAkTAwAACRQDAAAJFQMAAAkWAwAACRcDAAAJGAMAAAkZAwAACRoDAAAJGwMAAAkcAwAACR0DAAAJHgMAAAkfAwAACSADAAAJIQMAAAkiAwAACSMDAAAJJAMAAAklAwAACSYDAAAJJwMAAAkoAwAACSkDAAAJKgMAAAkrAwAACSwDAAAJLQMAAAkuAwAACS8DAAAJMAMAAAkxAwAACTIDAAAJMwMAAAk0AwAACTUDAAAJNgMAAAk3AwAACTgDAAAJOQMAAAk6AwAACTsDAAAJPAMAAAk9AwAACT4DAAAJPwMAAAlAAwAACUEDAAAHtwAAAAABAAAAIAAAAAQKSW5rUG9pbnRWMQIAAAAJQgMAAAlDAwAACUQDAAAJRQMAAAlGAwAACUcDAAAJSAMAAAlJAwAACUoDAAAJSwMAAAlMAwAACU0DAAAJTgMAAAlPAwAACVADAAAJUQMAAAlSAwAACVMDAAAJVAMAAAlVAwAACVYDAAAJVwMAAAlYAwAACVkDAAAJWgMAAAlbAwAACVwDAAAJXQMAAAleAwAACV8DAAAJYAMAAAlhAwAAB7kAAAAAAQAAAEAAAAAECklua1BvaW50VjECAAAACWIDAAAJYwMAAAlkAwAACWUDAAAJZgMAAAlnAwAACWgDAAAJaQMAAAlqAwAACWsDAAAJbAMAAAltAwAACW4DAAAJbwMAAAlwAwAACXEDAAAJcgMAAAlzAwAACXQDAAAJdQMAAAl2AwAACXcDAAAJeAMAAAl5AwAACXoDAAAJewMAAAl8AwAACX0DAAAJfgMAAAl/AwAACYADAAAJgQMAAAmCAwAACYMDAAANHge7AAAAAAEAAACAAAAABApJbmtQb2ludFYxAgAAAAmEAwAACYUDAAAJhgMAAAmHAwAACYgDAAAJiQMAAAmKAwAACYsDAAAJjAMAAAmNAwAACY4DAAAJjwMAAAmQAwAACZEDAAAJkgMAAAmTAwAACZQDAAAJlQMAAAmWAwAACZcDAAAJmAMAAAmZAwAACZoDAAAJmwMAAAmcAwAACZ0DAAAJngMAAAmfAwAACaADAAAJoQMAAAmiAwAACaMDAAAJpAMAAAmlAwAACaYDAAAJpwMAAAmoAwAACakDAAAJqgMAAAmrAwAACawDAAAJrQMAAAmuAwAACa8DAAAJsAMAAAmxAwAACbIDAAAJswMAAAm0AwAACbUDAAAJtgMAAAm3AwAACbgDAAAJuQMAAAm6AwAACbsDAAAJvAMAAAm9AwAACb4DAAAJvwMAAAnAAwAACcEDAAAJwgMAAAnDAwAACcQDAAAJxQMAAAnGAwAACccDAAAJyAMAAAnJAwAACcoDAAAJywMAAAnMAwAACc0DAAAJzgMAAAnPAwAACdADAAAJ0QMAAAnSAwAACdMDAAAJ1AMAAAnVAwAACdYDAAAJ1wMAAAnYAwAACdkDAAAJ2gMAAAnbAwAACdwDAAAJ3QMAAAneAwAACd8DAAAJ4AMAAAnhAwAACeIDAAAJ4wMAAAnkAwAACeUDAAAJ5gMAAAnnAwAACegDAAAJ6QMAAAnqAwAACesDAAAJ7AMAAA0XB70AAAAAAQAAACAAAAAECklua1BvaW50VjECAAAACe0DAAAJ7gMAAAnvAwAACfADAAAJ8QMAAAnyAwAACfMDAAAJ9AMAAAn1AwAACfYDAAAJ9wMAAAn4AwAACfkDAAAJ+gMAAAn7AwAACfwDAAAJ/QMAAAn+AwAACf8DAAAJAAQAAAkBBAAACQIEAAAJAwQAAAkEBAAACQUEAAAJBgQAAAkHBAAACQgEAAAJCQQAAAkKBAAACQsEAAAKB78AAAAAAQAAABAAAAAECklua1BvaW50VjECAAAACQwEAAAJDQQAAAkOBAAACQ8EAAAJEAQAAAkRBAAACRIEAAAJEwQAAAkUBAAACRUEAAAJFgQAAAkXBAAACRgEAAAJGQQAAAkaBAAACgfBAAAAAAEAAAAQAAAABApJbmtQb2ludFYxAgAAAAkbBAAACRwEAAAJHQQAAAkeBAAACR8EAAAJIAQAAAkhBAAACSIEAAAJIwQAAA0HB8MAAAAAAQAAAEAAAAAECklua1BvaW50VjECAAAACSQEAAAJJQQAAAkmBAAACScEAAAJKAQAAAkpBAAACSoEAAAJKwQAAAksBAAACS0EAAAJLgQAAAkvBAAACTAEAAAJMQQAAAkyBAAACTMEAAAJNAQAAAk1BAAACTYEAAAJNwQAAAk4BAAACTkEAAAJOgQAAAk7BAAACTwEAAAJPQQAAAk+BAAACT8EAAAJQAQAAAlBBAAACUIEAAAJQwQAAAlEBAAACUUEAAAJRgQAAAlHBAAACUgEAAAJSQQAAAlKBAAACUsEAAAJTAQAAAlNBAAACU4EAAAJTwQAAAlQBAAACVEEAAAJUgQAAAlTBAAACVQEAAAJVQQAAAlWBAAACVcEAAAJWAQAAAlZBAAACVoEAAAJWwQAAAlcBAAACV0EAAANBgfFAAAAAAEAAAAgAAAABApJbmtQb2ludFYxAgAAAAleBAAACV8EAAAJYAQAAAlhBAAACWIEAAAJYwQAAAlkBAAACWUEAAAJZgQAAAlnBAAACWgEAAAJaQQAAAlqBAAACWsEAAAJbAQAAAltBAAACW4EAAAJbwQAAAlwBAAACXEEAAANDAfHAAAAAAEAAAAgAAAABApJbmtQb2ludFYxAgAAAAlyBAAACXMEAAAJdAQAAAl1BAAACXYEAAAJdwQAAAl4BAAACXkEAAAJegQAAAl7BAAACXwEAAAJfQQAAAl+BAAACX8EAAAJgAQAAAmBBAAACYIEAAAJgwQAAAmEBAAACYUEAAAJhgQAAAmHBAAADQoHyQAAAAABAAAAEAAAAAQKSW5rUG9pbnRWMQIAAAAJiAQAAAmJBAAACYoEAAAJiwQAAAmMBAAACY0EAAAJjgQAAAmPBAAACZAEAAAJkQQAAAmSBAAACZMEAAAJlAQAAAmVBAAACZYEAAAKB8sAAAAAAQAAAEAAAAAECklua1BvaW50VjECAAAACZcEAAAJmAQAAAmZBAAACZoEAAAJmwQAAAmcBAAACZ0EAAAJngQAAAmfBAAACaAEAAAJoQQAAAmiBAAACaMEAAAJpAQAAAmlBAAACaYEAAAJpwQAAAmoBAAACakEAAAJqgQAAAmrBAAACawEAAAJrQQAAAmuBAAACa8EAAAJsAQAAAmxBAAACbIEAAAJswQAAAm0BAAACbUEAAAJtgQAAAm3BAAACbgEAAAJuQQAAAm6BAAACbsEAAAJvAQAAAm9BAAACb4EAAAJvwQAAAnABAAACcEEAAAJwgQAAAnDBAAACcQEAAAJxQQAAAnGBAAACccEAAAJyAQAAA0OB80AAAAAAQAAAEAAAAAECklua1BvaW50VjECAAAACckEAAAJygQAAAnLBAAACcwEAAAJzQQAAAnOBAAACc8EAAAJ0AQAAAnRBAAACdIEAAAJ0wQAAAnUBAAACdUEAAAJ1gQAAAnXBAAACdgEAAAJ2QQAAAnaBAAACdsEAAAJ3AQAAAndBAAACd4EAAAJ3wQAAAngBAAACeEEAAAJ4gQAAAnjBAAACeQEAAAJ5QQAAAnmBAAACecEAAAJ6AQAAAnpBAAACeoEAAAJ6wQAAAnsBAAACe0EAAAJ7gQAAAnvBAAADRkHzwAAAAABAAAAIAAAAAQKSW5rUG9pbnRWMQIAAAAJ8AQAAAnxBAAACfIEAAAJ8wQAAAn0BAAACfUEAAAJ9gQAAAn3BAAACfgEAAAJ+QQAAAn6BAAACfsEAAAJ/AQAAAn9BAAACf4EAAAJ/wQAAAkABQAACQEFAAAJAgUAAA0NB9EAAAAAAQAAACAAAAAECklua1BvaW50VjECAAAACQMFAAAJBAUAAAkFBQAACQYFAAAJBwUAAAkIBQAACQkFAAAJCgUAAAkLBQAACQwFAAAJDQUAAAkOBQAACQ8FAAAJEAUAAAkRBQAACRIFAAAJEwUAAA0PB9MAAAAAAQAAACAAAAAECklua1BvaW50VjECAAAACRQFAAAJFQUAAAkWBQAACRcFAAAJGAUAAAkZBQAACRoFAAAJGwUAAAkcBQAACR0FAAAJHgUAAAkfBQAACSAFAAAJIQUAAAkiBQAACSMFAAAJJAUAAAklBQAACSYFAAAJJwUAAA0MB9UAAAAAAQAAAEAAAAAECklua1BvaW50VjECAAAACSgFAAAJKQUAAAkqBQAACSsFAAAJLAUAAAktBQAACS4FAAAJLwUAAAkwBQAACTEFAAAJMgUAAAkzBQAACTQFAAAJNQUAAAk2BQAACTcFAAAJOAUAAAk5BQAACToFAAAJOwUAAAk8BQAACT0FAAAJPgUAAAk/BQAACUAFAAAJQQUAAAlCBQAACUMFAAAJRAUAAAlFBQAACUYFAAAJRwUAAAlIBQAACUkFAAAJSgUAAA0dBdYAAAAKSW5rUG9pbnRWMQQAAAABWAFZDlByZXNzdXJlRmFjdG9yCVRpbWVTdGFtcAAAAAAGBgsQAgAAAAAXrwYwdF8/0ftaJy4D7z8AAAA/AAAAAAAAAAAB1wAAANYAAAAAF68GMHRfP9H7WicuA+8/AAAAPyAAAAAAAAAAAdgAAADWAAAAABevBjB0Xz/R+1onLgPvPwAAAD8gAAAAAAAAAAHZAAAA1gAAAAAXrwYwdF8/0ftaJy4D7z8AAAA/IAAAAAAAAAAB2gAAANYAAAAAF68GMHRfP9H7WicuA+8/AAAAPy8AAAAAAAAAAdsAAADWAAAAh7mRVaWP1D8ab4L/ZhXSPwAAAD8AAAAAAAAAAAHcAAAA1gAAAIe5kVWlj9Q/Gm+C/2YV0j8AAAA/DwAAAAAAAAAB3QAAANYAAACHuZFVpY/UPxpvgv9mFdI/AAAAPw8AAAAAAAAAAd4AAADWAAAAVZQzyX221D9WSeoOHCjRPwAAAD8fAAAAAAAAAAHfAAAA1gAAAF+ZoUdZ2tQ/aI2fvKRH0D8AAAA/HwAAAAAAAAAB4AAAANYAAABpng/GNP7UPwitCGlvNM4/AAAAPz4AAAAAAAAAAeEAAADWAAAA9U7lLgoo1T98WrQEzH/LPwAAAD8+AAAAAAAAAAHiAAAA1gAAAIVWimzTXdU/KCNCTF9xyD8AAAA/PgAAAAAAAAAB4wAAANYAAADT3JPKpYrVP6RVHTLGb8U/AAAAP04AAAAAAAAAAeQAAADWAAAAZeQ4CG/A1T84DShiNyHCPwAAAD9OAAAAAAAAAAHlAAAA1gAAAPXr3UU49tU/kA6VbltYvT8AAAA/bQAAAAAAAAAB5gAAANYAAAAHn+pt+zHWP0hRRQvl1LY/AAAAP20AAAAAAAAAAecAAADWAAAA2ycri7tw1j/4DsZdZJ6wPwAAAD9tAAAAAAAAAAHoAAAA1gAAAGkv0MiEptY/YCKmHNjQpj8AAAA/jAAAAAAAAAAB6QAAANYAAAB5iw0cVNbWP6BfsXPwy5w/AAAAP4wAAAAAAAAAAeoAAADWAAAAxREXeiYD1z8A27IY716QPwAAAD+MAAAAAAAAAAHrAAAA1gAAABFBUQMFJNc/AKGV1zzQfz8AAAA/rAAAAAAAAAAB7AAAANYAAABXGby37zjXPwDOK4qe/HI/AAAAP6wAAAAAAAAAAe0AAADWAAAAWXCLjONE1z+ACNlTEpd0PwAAAD+sAAAAAAAAAAHuAAAA1gAAAF3HWmHXUNc/QG6hUFi1gD8AAAA/uwAAAAAAAAAB7wAAANYAAABhHio2y1zXP8B7uGdqI48/AAAAP7sAAAAAAAAAAfAAAADWAAAAZXX5Cr9o1z/ATYD7zsmYPwAAAD/bAAAAAAAAAAHxAAAA1gAAACmi/NSvd9c/YBB1pLbOoj8AAAA/2wAAAAAAAAAB8gAAANYAAABtI5i0poDXPzCNoRurn6o/AAAAP+oAAAAAAAAAAfMAAADWAAAA7c7/nqCG1z8goj2uiQWyPwAAAD/qAAAAAAAAAAH0AAAA1gAAAHPRNl6OmNc/mPh6hDMItz8AAAA/+gAAAAAAAAAB9QAAANYAAAB7f9UHdrDXP8giU5eEJLw/AAAAP/oAAAAAAAAAAfYAAADWAAAAP6zY0Wa/1z+Ut5jsjODAPwAAAD8ZAQAAAAAAAAH3AAAA1gAAAAcwq3BL2tc/ZCzzf3QVxD8AAAA/GQEAAAAAAAAB+AAAANYAAADRs30PMPXXP5BS4iC/48Y/AAAAPxkBAAAAAAAAAfkAAADWAAAA1WEcuRcN2D/Y/QAMFGXJPwAAAD84AQAAAAAAAAH6AAAA1gAAAJ2OH4MIHNg/fFq0BMx/yz8AAAA/OAEAAAAAAAAB+wAAANYAAAAfkVZC9i3YP0DBxpGYAM0/AAAAPzgBAAAAAAAAAfwAAADWAAAAJeglF+o52D+sgKOlFk7OPwAAAD9IAQAAAAAAAAH9AAAA1gAAAGdpwfbgQtg/MMWvA59Ozz8AAAA/SAEAAAAAAAAB/gAAANYAAACr6lzW10vYPxi7UG+K6M8/AAAAP2cBAAAAAAAAAf8AAADWAAAAacCQy9RO2D/YBN6wkyfQPwAAAD9nAQAAAAAAAAEAAQAA1gAAALGY+3+/Y9g/lCNSHtE60D8AAAA/ZwEAAAAAAAABAQEAANYAAAD1cGY0qnjYP9gE3rCTJ9A/AAAAP3cBAAAAAAAAAQIBAADWAAAAeRzOHqR+2D9cx/XVGAHQPwAAAD93AQAAAAAAAAEDAQAA1gAAAHkczh6kftg/XMf11RgB0D8AAAA/lgEAAAAAAAABBAEAANYAAAB5HM4epH7YP1zH9dUYAdA/AAAAP5YBAAAAAAAAAQUBAADWAAAAeRzOHqR+2D9cx/XVGAHQPwAAAD+WAQAAAAAAAAEGAQAA1gAAAD0nUOP0PNU/pFUdMsZvxT8AAAA/AAAAAAAAAAABBwEAANYAAAA9J1Dj9DzVP6RVHTLGb8U/AAAAPxAAAAAAAAAAAQgBAADWAAAAXTaaXoeo1T/odyNhCvDFPwAAAD8QAAAAAAAAAAEJAQAA1gAAAPXr3UU49tU/6HcjYQrwxT8AAAA/IAAAAAAAAAABCgEAANYAAABRziT32VLWP8DhcP/d/MU/AAAAPyAAAAAAAAAAAQsBAADWAAAAsQc7fW+71j9gtQs8hRbGPwAAAD8vAAAAAAAAAAEMAQAA1gAAAJdDiMLyNdc/OB9Z2lgjxj8AAAA/LwAAAAAAAAABDQEAANYAAAC5qaESea3XP5BLvp2xCcY/AAAAP08AAAAAAAAAAQ4BAADWAAAA5b1ZDOc82D+QS76dsQnGPwAAAD9PAAAAAAAAAAEPAQAA1gAAAIMhPJ1/otg/yGagSeivxT8AAAA/TwAAAAAAAAABEAEAANYAAACDITydf6LYP8hmoEnor8U/AAAAP24AAAAAAAAAAREBAADWAAAAgyE8nX+i2D/IZqBJ6K/FPwAAAD9uAAAAAAAAAAESAQAA1gAAAIMhPJ1/otg/yGagSeivxT8AAAA/bgAAAAAAAAABEwEAANYAAADg770RlkGXP/muuJUU0+4/AAAAPwAAAAAAAAAAARQBAADWAAAAwLCTRYs+mj99jnvHU4nuPwAAAD8QAAAAAAAAAAEVAQAA1gAAAMCwk0WLPpo/fY57x1OJ7j8AAAA/EAAAAAAAAAABFgEAANYAAADAsJNFiz6aP32Oe8dTie4/AAAAPy8AAAAAAAAAARcBAADWAAAAwLCTRYs+mj99jnvHU4nuPwAAAD8vAAAAAAAAAAEYAQAA1gAAAMCwk0WLPpo/fY57x1OJ7j8AAAA/LwAAAAAAAAABGQEAANYAAADAsJNFiz6aP32Oe8dTie4/AAAAPy8AAAAAAAAAARoBAADWAAAAwLCTRYs+mj99jnvHU4nuPwAAAD8vAAAAAAAAAAEbAQAA1gAAAMCwk0WLPpo/fY57x1OJ7j8AAAA/LwAAAAAAAAABHAEAANYAAADAsJNFiz6aP32Oe8dTie4/AAAAP04AAAAAAAAAAR0BAADWAAAAwLCTRYs+mj99jnvHU4nuPwAAAD9OAAAAAAAAAAEeAQAA1gAAAMCwk0WLPpo/fY57x1OJ7j8AAAA/TgAAAAAAAAABHwEAANYAAAChB3BdnHjbP4C1HW39N6g/AAAAPwAAAAAAAAAAASABAADWAAAAB1Isdusq2z9QPKl4Bm+vPwAAAD8QAAAAAAAAAAEhAQAA1gAAAAdSLHbrKts/UDypeAZvrz8AAAA/EAAAAAAAAAABIgEAANYAAAA3ILstH/jaP6DmSQwSBrM/AAAAPx8AAAAAAAAAASMBAADWAAAAq2/lxEnO2j8YtG4mqwe2PwAAAD8vAAAAAAAAAAEkAQAA1gAAAN89dHx9m9o/MEvP6Na8uT8AAAA/LwAAAAAAAAABJQEAANYAAABRjZ4TqHHaP2h/BpA8P74/AAAAP04AAAAAAAAAASYBAADWAAAAg7L8n89K2j9sKAoObsfBPwAAAD9OAAAAAAAAAAEnAQAA1gAAAH0EXvbnMto/zOSrEOWIxD8AAAA/TgAAAAAAAAABKAEAANYAAAC1gItXAxjaPyyhTRNcSsc/AAAAP14AAAAAAAAAASkBAADWAAAAb6ggoxgD2j9gxzy0phjKPwAAAD9eAAAAAAAAAAEqAQAA1gAAAGf6gfkw69k/GLBDenbAzD8AAAA/fQAAAAAAAAABKwEAANYAAABjo7IkPd/ZP6D7c1sMm84/AAAAP30AAAAAAAAAASwBAADWAAAAY6OyJD3f2T8Yu1BviujPPwAAAD99AAAAAAAAAAEtAQAA1gAAAOdOGg835dk/lCNSHtE60D8AAAA/qgAAAAAAAAABLgEAANYAAADnThoPN+XZP5QjUh7ROtA/AAAAP6oAAAAAAAAAAS8BAADWAAAAZ/qB+TDr2T+UI1Ie0TrQPwAAAD+qAAAAAAAAAAEwAQAA1gAAAC0nhcMh+tk/YFtiZctBzz8AAAA/ygAAAAAAAAABMQEAANYAAACzKbyCDwzaP5z0T9j+wM0/AAAAP8oAAAAAAAAAATIBAADWAAAA9wEnN/og2j8kLk9Bc5nLPwAAAD/KAAAAAAAAAAEzAQAA1gAAAD/akevkNdo/ZEVIe6PxyD8AAAA/2QAAAAAAAAABNAEAANYAAABFiDCVzE3aP0irrKdwsMY/AAAAP9kAAAAAAAAAATUBAADWAAAAiQnMdMNW2j80lkAeSCLEPwAAAD/4AAAAAAAAAAE2AQAA1gAAAA8MAzSxaNo//Ggt+u95wD8AAAA/+AAAAAAAAAABNwEAANYAAADTOAb+oXfaP0DeRjn8I7s/AAAAP/gAAAAAAAAAATgBAADWAAAAWTs9vY+J2j8oOZ5wtbq1PwAAAD8YAQAAAAAAAAE5AQAA1gAAAN89dHx9m9o/WDsrIb2EsD8AAAA/GAEAAAAAAAABOgEAANYAAADhlENRcafaP2AiphzY0KY/AAAAPxgBAAAAAAAAATsBAADWAAAApcFGG2K22j+g6MkvAc2ePwAAAD83AQAAAAAAAAE8AQAA1gAAAKtv5cRJzto/IIq6dUoulT8AAAA/NwEAAAAAAAABPQEAANYAAAB187djLunaP8AYj0yk8I8/AAAAPzcBAAAAAAAAAT4BAADWAAAAu8siGBn+2j9AQQue9oiNPwAAAD9WAQAAAAAAAAE/AQAA1gAAAH/4JeIJDds/QEELnvaIjT8AAAA/VgEAAAAAAAABQAEAANYAAADDecHBABbbPyB4if0oLJE/AAAAP1YBAAAAAAAAAUEBAADWAAAABftcofce2z/A2CVo55SVPwAAAD9mAQAAAAAAAAFCAQAA1gAAAEl8+IDuJ9s/4HNvnBmYmz8AAAA/ZgEAAAAAAAABQwEAANYAAADJJ2Br6C3bP5AkM83fmqE/AAAAP4UBAAAAAAAAAUQBAADWAAAAi/2TYOUw2z8ge3CjiZ2mPwAAAD+FAQAAAAAAAAFFAQAA1gAAAMt+L0DcOds/0G6EXm1trD8AAAA/hQEAAAAAAAABRgEAANYAAAANAMsf00LbP4DOonHi67E/AAAAP6QBAAAAAAAAAUcBAADWAAAAlQIC38BU2z8ILz/coFS2PwAAAD+kAQAAAAAAAAFIAQAA1gAAAN3abJOrads/mAqs/FQKuz8AAAA/pAEAAAAAAAABSQEAANYAAAAnCqcciorbP4QrRR91U8A/AAAAP8QBAAAAAAAAAUoBAADWAAAA7415u26l2z/QYrfX4WHDPwAAAD/EAQAAAAAAAAFLAQAA1gAAAPeS5zlKyds/kEu+nbEJxj8AAAA/xAEAAAAAAAABTAEAANYAAACFQ72iH/PbP/yMj+oyfsg/AAAAP9MBAAAAAAAAAU0BAADWAAAATcePQQQO3D84OK7Vh//KPwAAAD/TAQAAAAAAAAFOAQAA1gAAABdLYuDoKNw/BKbk5WFazT8AAAA/8gEAAAAAAAABTwEAANYAAAAZojG13DTcP2zgka/V9M4/AAAAP/IBAAAAAAAAAVABAADWAAAAWyPNlNM93D9AUQPRttvPPwAAAD/yAQAAAAAAAAFRAQAA1gAAAFsjzZTTPdw/BJuQEsAa0D8AAAA/EgIAAAAAAAABUgEAANYAAAAZojG13DTcPwSbkBLAGtA/AAAAPxICAAAAAAAAAVMBAADWAAAAGaIxtdw03D8Em5ASwBrQPwAAAD8SAgAAAAAAAAFUAQAA1gAAABmiMbXcNNw/BJuQEsAa0D8AAAA/EgIAAAAAAAABVQEAANYAAAAZojG13DTcPwSbkBLAGtA/AAAAPxICAAAAAAAAAVYBAADWAAAA6aXp4yrx2T8A+Wk5DlXDPwAAAD8AAAAAAAAAAAFXAQAA1gAAAOml6eMq8dk/APlpOQ5Vwz8AAAA/HwAAAAAAAAABWAEAANYAAADppenjKvHZPwD5aTkOVcM/AAAAPx8AAAAAAAAAAVkBAADWAAAAAweVtdVE2j/8gYL1HlbFPwAAAD8fAAAAAAAAAAFaAQAA1gAAAFk7Pb2Pido/wOFw/938xT8AAAA/PwAAAAAAAAABWwEAANYAAADtmbHPTMvaP1gw3PF6Y8Y/AAAAPz8AAAAAAAAAAVwBAADWAAAAw3nBwQAW2z+Axo5Tp1bGPwAAAD9OAAAAAAAAAAFdAQAA1gAAAF2G1H2lb9s/YLULPIUWxj8AAAA/TgAAAAAAAAABXgEAANYAAABdhtR9pW/bP2C1CzyFFsY/AAAAP14AAAAAAAAAAV8BAADWAAAAXYbUfaVv2z9gtQs8hRbGPwAAAD9eAAAAAAAAAAFgAQAA1gAAAF2G1H2lb9s/YLULPIUWxj8AAAA/XgAAAAAAAAABYQEAANYAAAB4GElfZMGqP7XNLANS5u4/AAAAPwAAAAAAAAAAAWIBAADWAAAAIEI6wqCKqT8V3ea58O/uPwAAAD8gAAAAAAAAAAFjAQAA1gAAACBCOsKgiqk/Fd3mufDv7j8AAAA/IAAAAAAAAAABZAEAANYAAAAgQjrCoIqpPxXd5rnw7+4/AAAAPyAAAAAAAAAAAWUBAADWAAAAIEI6wqCKqT8V3ea58O/uPwAAAD8/AAAAAAAAAAFmAQAA1gAAACBCOsKgiqk/Fd3mufDv7j8AAAA/PwAAAAAAAAABZwEAANYAAAAgQjrCoIqpPxXd5rnw7+4/AAAAP08AAAAAAAAAAWgBAADWAAAAuA/u0Q0kqD/xDN4+UEPvPwAAAD9PAAAAAAAAAAFpAQAA1gAAALgP7tENJKg/8QzePlBD7z8AAAA/XgAAAAAAAAABagEAANYAAAC4D+7RDSSoP/EM3j5QQ+8/AAAAP14AAAAAAAAAAWsBAADWAAAAuA/u0Q0kqD/xDN4+UEPvPwAAAD9eAAAAAAAAAAFsAQAA1gAAALgP7tENJKg/8QzePlBD7z8AAAA/XgAAAAAAAAABbQEAANYAAADZFF7BBwbdP3qiC0bN1dI/AAAAPwAAAAAAAAAAAW4BAADWAAAA2RRewQcG3T96ogtGzdXSPwAAAD8QAAAAAAAAAAFvAQAA1gAAANkUXsEHBt0/eqILRs3V0j8AAAA/EAAAAAAAAAABcAEAANYAAAAxoNWdtVbdP0rEusQRddE/AAAAPy8AAAAAAAAAAXEBAADWAAAAfybf+4eD3T/6FWHItWfQPwAAAD8vAAAAAAAAAAFyAQAA1gAAAA0uhDlRud0/RM8OmLO0zj8AAAA/PwAAAAAAAAABcwEAANYAAABdtI2XI+bdP/iXnN9Gpss/AAAAPz8AAAAAAAAAAXQBAADWAAAAabn7Ff8J3j+ET6cPuFfIPwAAAD9OAAAAAAAAAAF1AQAA1gAAAG9nmr/mId4/eL9q0Jl8xT8AAAA/TgAAAAAAAAABdgEAANYAAAD1adF+1DPeP/zxRbYAe8I/AAAAP2MAAAAAAAAAAXcBAADWAAAAeWwIPsJF3j+4JjwJi3K+PwAAAD9jAAAAAAAAAAF4AQAA1gAAAP9uP/2vV94/OND+MuFvuT8AAAA/ggAAAAAAAAABeQEAANYAAADNSeFwiH7eP+gWmEFxOrU/AAAAP4IAAAAAAAAAAXoBAADWAAAAlySD5GCl3j/Q+gc1O9KxPwAAAD+CAAAAAAAAAAF7AQAA1gAAAN9TvW0/xt4/cEYIDRvVrj8AAAA/oQAAAAAAAAABfAEAANYAAACrLl/hF+3eP1AqeADlbKs/AAAAP6EAAAAAAAAAAX0BAADWAAAAN4hldfkK3z9wNNeU+dKqPwAAAD+hAAAAAAAAAAF+AQAA1gAAALuKnDTnHN8/MI2hG6ufqj8AAAA/sQAAAAAAAAABfwEAANYAAAC94WsJ2yjfP7DRrXkzoKs/AAAAP7EAAAAAAAAAAYABAADWAAAAAWMH6dEx3z+gWsY1RKGtPwAAAD/QAAAAAAAAAAGBAQAA1gAAAIEOb9PLN98/CJT1p25RsD8AAAA/0AAAAAAAAAABggEAANYAAAAHuta9xT3fP3BJcyfYOLI/AAAAP+AAAAAAAAAAAYMBAADWAAAASTtynbxG3z+wecFcN220PwAAAD/gAAAAAAAAAAGEAQAA1gAAAIm8DX2zT98/6J+w/YE7tz8AAAA/8AAAAAAAAAABhQEAANYAAABRQOAbmGrfP0DeRjn8I7s/AAAAP/AAAAAAAAAAAYYBAADWAAAAHxuCj3CR3z/YubNZsNm/PwAAAD8PAQAAAAAAAAGHAQAA1gAAAC13v+I/wd8/oMXg8qeUwj8AAAA/DwEAAAAAAAABiAEAANYAAAD5UWFWGOjfP7TaTHzQIsU/AAAAPw8BAAAAAAAAAYkBAADWAAAAQoGb3/YI4D8Ul+5+R+THPwAAAD8uAQAAAAAAAAGKAQAA1gAAAIhZBpThHeA/GCcrvmW/yj8AAAA/LgEAAAAAAAABiwEAANYAAACwHAvDSjTgPyS3Z/2Dms0/AAAAPy4BAAAAAAAAAYwBAADWAAAA0ohAHcA+4D8gQIC5lJvPPwAAAD9NAQAAAAAAAAGNAQAA1gAAAFY0qAe6ROA/tjTVNfN60D8AAAA/TQEAAAAAAAABjgEAANYAAACQB6U9yTXgP6avpevox9A/AAAAP00BAAAAAAAAAY8BAADWAAAAkAelPck14D+mr6Xr6MfQPwAAAD9dAQAAAAAAAAGQAQAA1gAAAJAHpT3JNeA/pq+l6+jH0D8AAAA/XQEAAAAAAAABkQEAANYAAACQB6U9yTXgP6avpevox9A/AAAAP10BAAAAAAAAAZIBAADWAAAAVQbv7TvO3T/wfkfkF8rGPwAAAD8AAAAAAAAAAAGTAQAA1gAAAFUG7+07zt0/8H5H5BfKxj8AAAA/EAAAAAAAAAABlAEAANYAAABVBu/tO87dP/B+R+QXysY/AAAAPxAAAAAAAAAAAZUBAADWAAAAJThgNggB3j8IEr80PTHIPwAAAD8vAAAAAAAAAAGWAQAA1gAAAPVp0X7UM94//IyP6jJ+yD8AAAA/LwAAAAAAAAABlwEAANYAAAAFHd6ml2/eP/yMj+oyfsg/AAAAPy8AAAAAAAAAAZgBAADWAAAAm3tSuVSx3j8IEr80PTHIPwAAAD8/AAAAAAAAAAGZAQAA1gAAALPc/Yr/BN8/VLLQKn6Kxz8AAAA/TwAAAAAAAAABmgEAANYAAADT60cGknDfP0irrKdwsMY/AAAAP08AAAAAAAAAAZsBAADWAAAArSInzTnH3z+g0O3nu7zFPwAAAD9eAAAAAAAAAAGcAQAA1gAAAORBaU9yDeA/3HD/3fwVxT8AAAA/XgAAAAAAAAABnQEAANYAAADkQWlPcg3gP9xw/938FcU/AAAAP30AAAAAAAAAAZ4BAADWAAAA5EFpT3IN4D/ccP/d/BXFPwAAAD99AAAAAAAAAAGfAQAA1gAAAORBaU9yDeA/3HD/3fwVxT8AAAA/fQAAAAAAAAABoAEAANYAAADeh5KRrM/gPyBAgLmUm88/AAAAPwAAAAAAAAAAAaEBAADWAAAA3oeSkazP4D8gQIC5lJvPPwAAAD8gAAAAAAAAAAGiAQAA1gAAAGIz+num1eA/XNJJqbpAzT8AAAA/IAAAAAAAAAABowEAANYAAADCyfvgHt3gP8D6xfoM2co/AAAAPyAAAAAAAAAAAaQBAADWAAAARHVjyxjj4D9UufSti2TIPwAAAD8vAAAAAAAAAAGlAQAA1gAAAMYgy7US6eA/GA7WwjbjxT8AAAA/LwAAAAAAAAABpgEAANYAAACoC2UwkergPzgUTOVE+8I/AAAAP04AAAAAAAAAAacBAADWAAAAKLfMGovw4D/YubNZsNm/PwAAAD9OAAAAAAAAAAGoAQAA1gAAAKpiNAWF9uA/IMafnswJuj8AAAA/TgAAAAAAAAABqQEAANYAAADKd5qKBvXgP8D+8KZBILQ/AAAAP24AAAAAAAAAAaoBAADWAAAAbDho+oH54D+QUGehLzuuPwAAAD9uAAAAAAAAAAGrAQAA1gAAAAz5NWr9/eA/cJmNYMfPpD8AAAA/bgAAAAAAAAABrAEAANYAAABQetFJ9AbhPwARRoFTZZw/AAAAP30AAAAAAAAAAa0BAADWAAAAVNGgHugS4T+gsjbHnMaSPwAAAD99AAAAAAAAAAGuAQAA1gAAANR8CAniGOE/gLp/ku1Rhj8AAAA/nQAAAAAAAAABrwEAANYAAAAY/qPo2CHhP8BFJf8FHYM/AAAAP50AAAAAAAAAAbABAADWAAAA+Og9Y1cj4T8AoZXXPNB/PwAAAD+dAAAAAAAAAAGxAQAA1gAAAJqpC9PSJ+E/AOP74z/qgz8AAAA/vAAAAAAAAAABsgEAANYAAABafz/IzyrhP8AGXtSC7os/AAAAP7wAAAAAAAAAAbMBAADWAAAAngDbp8Yz4T/A2CVo55SVPwAAAD+8AAAAAAAAAAG0AQAA1gAAAP6W3Aw/O+E/oOjJLwHNnj8AAAA/2wAAAAAAAAABtQEAANYAAABCGHjsNUThP1CPLsyyaaU/AAAAP9sAAAAAAAAAAbYBAADWAAAAZoStRqtO4T9AIBls0AasPwAAAD/bAAAAAAAAAAG3AQAA1gAAAIjw4qAgWeE/IKI9rokFsj8AAAA/6wAAAAAAAAABuAEAANYAAACMR7J1FGXhP/gk4EeM7rY/AAAAP+sAAAAAAAAAAbkBAADWAAAAEkrpNAJ34T9Y7I4/F9i8PwAAAD8KAQAAAAAAAAG6AQAA1gAAAFgiVOnsi+E/xFRv0catwT8AAAA/CgEAAAAAAAABuwEAANYAAAC+DyUjWZ/hP8RffMba1cQ/AAAAPxoBAAAAAAAAAbwBAADWAAAAgjwo7Umu4T9ww1NCoMrHPwAAAD8aAQAAAAAAAAG9AQAA1gAAAKaoXUe/uOE//BWopkN/yj8AAAA/KQEAAAAAAAABvgEAANYAAAAGP1+sN8DhP8CD3rYd2sw/AAAAPykBAAAAAAAAAb8BAADWAAAAiurGljHG4T8cOVw2h8HOPwAAAD9FAQAAAAAAAAHAAQAA1gAAAIrqxpYxxuE/QFED0bbbzz8AAAA/RQEAAAAAAAABwQEAANYAAACq/ywcs8ThP9gE3rCTJ9A/AAAAP1UBAAAAAAAAAcIBAADWAAAAZn6RPLy74T/YBN6wkyfQPwAAAD9VAQAAAAAAAAHDAQAA1gAAAGZ+kTy8u+E/2ATesJMn0D8AAAA/VQEAAAAAAAABxAEAANYAAABmfpE8vLvhP9gE3rCTJ9A/AAAAP2UBAAAAAAAAAcUBAADWAAAAZn6RPLy74T/YBN6wkyfQPwAAAD9lAQAAAAAAAAHGAQAA1gAAABBWIUngnOA/APlpOQ5Vwz8AAAA/AAAAAAAAAAABxwEAANYAAAAQViFJ4JzgPwD5aTkOVcM/AAAAPxAAAAAAAAAAAcgBAADWAAAAEFYhSeCc4D8A+Wk5DlXDPwAAAD8QAAAAAAAAAAHJAQAA1gAAAFiFW9K+veA/7PUuKAfJxD8AAAA/LwAAAAAAAAABygEAANYAAACktJVbnd7gP1ApuG5ticU/AAAAPy8AAAAAAAAAAcsBAADWAAAA0CU5NO4M4T9gtQs8hRbGPwAAAD8vAAAAAAAAAAHMAQAA1gAAAH7rdCJFNeE/OB9Z2lgjxj8AAAA/TgAAAAAAAAABzQEAANYAAACMR7J1FGXhP0SkiCRj1sU/AAAAP04AAAAAAAAAAc4BAADWAAAAmqPvyOOU4T9crue4dzzFPwAAAD9OAAAAAAAAAAHPAQAA1gAAAJqj78jjlOE/XK7nuHc8xT8AAAA/bgAAAAAAAAAB0AEAANYAAACao+/I45ThP1yu57h3PMU/AAAAP24AAAAAAAAAAdEBAADWAAAAmqPvyOOU4T9crue4dzzFPwAAAD9uAAAAAAAAAAHSAQAA1gAAAGg2wIp4ebQ/serXDwzD7j8AAAA/AAAAAAAAAAAB0wEAANYAAAAwxso9O7qzP1PbHVltue4/AAAAPx8AAAAAAAAAAdQBAADWAAAAMMbKPTu6sz9T2x1ZbbnuPwAAAD8fAAAAAAAAAAHVAQAA1gAAADDGyj07urM/U9sdWW257j8AAAA/LwAAAAAAAAAB1gEAANYAAAAwxso9O7qzP1PbHVltue4/AAAAPy8AAAAAAAAAAdcBAADWAAAAMMbKPTu6sz9T2x1ZbbnuPwAAAD8vAAAAAAAAAAHYAQAA1gAAADDGyj07urM/U9sdWW257j8AAAA/LwAAAAAAAAAB2QEAANYAAAAwxso9O7qzP1PbHVltue4/AAAAP04AAAAAAAAAAdoBAADWAAAAMMbKPTu6sz9T2x1ZbbnuPwAAAD9OAAAAAAAAAAHbAQAA1gAAADDGyj07urM/U9sdWW257j8AAAA/TgAAAAAAAAAB3AEAANYAAAAwxso9O7qzP1PbHVltue4/AAAAP04AAAAAAAAAAd0BAADWAAAAMMbKPTu6sz9T2x1ZbbnuPwAAAD9OAAAAAAAAAAHeAQAA1gAAADDGyj07urM/U9sdWW257j8AAAA/TgAAAAAAAAAB3wEAANYAAAAwxso9O7qzP1PbHVltue4/AAAAP20AAAAAAAAAAeABAADWAAAAMMbKPTu6sz9T2x1ZbbnuPwAAAD9tAAAAAAAAAAHhAQAA1gAAADDGyj07urM/U9sdWW257j8AAAA/bQAAAAAAAAAB4gEAANYAAAAwxso9O7qzP1PbHVltue4/AAAAP20AAAAAAAAAAeMBAADWAAAAMMbKPTu6sz9T2x1ZbbnuPwAAAD9tAAAAAAAAAAHkAQAA1gAAAAQrYx5hh7Y/QzIff5tP7j8AAAA/AAAAAAAAAAAB5QEAANYAAAAEK2MeYYe2P0MyH3+bT+4/AAAAPw8AAAAAAAAAAeYBAADWAAAABCtjHmGHtj9DMh9/m0/uPwAAAD8PAAAAAAAAAAHnAQAA1gAAAAQrYx5hh7Y/QzIff5tP7j8AAAA/LwAAAAAAAAAB6AEAANYAAAAEK2MeYYe2P0MyH3+bT+4/AAAAPy8AAAAAAAAAAekBAADWAAAABCtjHmGHtj9DMh9/m0/uPwAAAD8vAAAAAAAAAAHqAQAA1gAAAByMDvAL27Y/l7yp6y+m7j8AAAA/PgAAAAAAAAAB6wEAANYAAAA47bnBti63P4Fx0LqZrO4/AAAAPz4AAAAAAAAAAewBAADWAAAAUPeVvm12tz9T2x1ZbbnuPwAAAD9eAAAAAAAAAAHtAQAA1gAAAGyvEGUM1rc/J0Vr90DG7j8AAAA/XgAAAAAAAAAB7gEAANYAAACMvlrgnkG4P20JTH1J1u4/AAAAP14AAAAAAAAAAe8BAADWAAAAuCnirgDduD9ZvnJMs9zuPwAAAD99AAAAAAAAAAHwAQAA1gAAAOTmytN6YLk/Wb5yTLPc7j8AAAA/fQAAAAAAAAAB8QEAANYAAAAcAPFLxBO6P+Nj32R+2e4/AAAAP30AAAAAAAAAAfIBAADWAAAASBSpRTKjuj9ZvnJMs9zuPwAAAD+MAAAAAAAAAAHzAQAA1gAAAGzRkWqsJrs/Wb5yTLPc7j8AAAA/nAAAAAAAAAAB9AEAANYAAACEMj08V3q7P1m+ckyz3O4/AAAAP5wAAAAAAAAAAfUBAADWAAAAoJPoDQLOuz9ZvnJMs9zuPwAAAD+7AAAAAAAAAAH2AQAA1gAAAKzvJWHR/bs/hVQlrt/P7j8AAAA/uwAAAAAAAAAB9wEAANYAAAC8S2O0oC28PydFa/dAxu4/AAAAP7sAAAAAAAAAAfgBAADWAAAA1P5v3GNpvD/JNbFAorzuPwAAAD/LAAAAAAAAAAH5AQAA1gAAAPRkiSzq4Lw/aSb3iQOz7j8AAAA/ywAAAAAAAAAB+gEAANYAAAAUy6J8cFi9P5e8qesvpu4/AAAAP+oAAAAAAAAAAfsBAADWAAAAPDG8zPbPvT9P+MhlJ5buPwAAAD/qAAAAAAAAAAH8AQAA1gAAAFxABkiJO74/BzTo3x6G7j8AAAA/6gAAAAAAAAAB/QEAANYAAACE/e5sA7++Px1/wRC1f+4/AAAAP/oAAAAAAAAAAf4BAADWAAAApGMIvYk2vz+pJC4pgHzuPwAAAD/6AAAAAAAAAAH/AQAA1gAAAMgbg2Molr8/1brgiqxv7j8AAAA/GQEAAAAAAAABAAIAANYAAADk0/0Jx/W/P3erJtQNZu4/AAAAPxkBAAAAAAAAAQECAADWAAAAfprU7bgkwD+3jLJm0FLuPwAAAD8pAQAAAAAAAAECAgAA1gAAAIafQmyUSMA/b8jR4MdC7j8AAAA/KQEAAAAAAAABAwIAANYAAAAYp+epXX7AP+UiZcj8Re4/AAAAPzgBAAAAAAAAAQQCAADWAAAAIFWGU0WWwD/hPxDVtiLuPwAAAD84AQAAAAAAAAEFAgAA1gAAAKCpHmlLkMA/ZwIo+jv87T8AAAA/WAEAAAAAAAABBgIAANYAAACgqR5pS5DAP2cCKPo7/O0/AAAAP1gBAAAAAAAAAQcCAADWAAAAoKkeaUuQwD9nAij6O/ztPwAAAD9YAQAAAAAAAAEIAgAA1gAAAKCpHmlLkMA/ZwIo+jv87T8AAAA/WAEAAAAAAAABCQIAANYAAADoxvE95I/iP4A+NikOOao/AAAAPwAAAAAAAAAAAQoCAADWAAAAwAPtDnt54j+gWsY1RKGtPwAAAD8fAAAAAAAAAAELAgAA1gAAAMAD7Q57eeI/oFrGNUShrT8AAAA/HwAAAAAAAAABDAIAANYAAABgxLp+9n3iP+B/N39FhbE/AAAAPx8AAAAAAAAAAQ0CAADWAAAAYMS6fvZ94j8QK1Zqmga0PwAAAD8+AAAAAAAAAAEOAgAA1gAAAMRavONuheI/aOS8Wwo8uD8AAAA/PgAAAAAAAAABDwIAANYAAAAG3FfDZY7iP0hnX/UMJb0/AAAAP04AAAAAAAAAARACAADWAAAACjMnmFma4j9cnLZAVjrBPwAAAD9OAAAAAAAAAAERAgAA1gAAAGzJKP3RoeI/GIW9Bibiwz8AAAA/XgAAAAAAAAABEgIAANYAAABwIPjRxa3iP/gDdy4ifcY/AAAAP14AAAAAAAAAARMCAADWAAAAkowtLDu44j9kRUh7o/HIPwAAAD9tAAAAAAAAAAEUAgAA1gAAANQNyQsyweI/uHWWsAImyz8AAAA/bQAAAAAAAAABFQIAANYAAABYuTD2K8fiP3TcqD3Ppsw/AAAAP4sAAAAAAAAAARYCAADWAAAAGI9k6yjK4j9848zA3IDNPwAAAD+LAAAAAAAAAAEXAgAA1gAAAHbOlnutxeI/FDI4s3nnzT8AAAA/iwAAAAAAAAABGAIAANYAAABUYmEhOLviP3zjzMDcgM0/AAAAP6sAAAAAAAAAARkCAADWAAAAVGJhITi74j9848zA3IDNPwAAAD+rAAAAAAAAAAEaAgAA1gAAAFRiYSE4u+I/fOPMwNyAzT8AAAA/qwAAAAAAAAABGwIAANYAAABUYmEhOLviP3zjzMDcgM0/AAAAP6sAAAAAAAAAARwCAADWAAAARAxA2Fce4j+IZQM0DqG1PwAAAD8AAAAAAAAAAAEdAgAA1gAAAEQMQNhXHuI/iGUDNA6htT8AAAA/DwAAAAAAAAABHgIAANYAAAAspXj8vTfiP1BNXJnehrQ/AAAAPw8AAAAAAAAAAR8CAADWAAAA1BPlFSFU4j/wEq/PauyyPwAAAD8vAAAAAAAAAAEgAgAA1gAAAOAYU5T8d+I/oF0xUAEFsT8AAAA/LwAAAAAAAAABIQIAANYAAABoclko3pXiPxCf0pPMoa4/AAAAPz4AAAAAAAAAASICAADWAAAANE37m7a84j9QKngA5WyrPwAAAD9OAAAAAAAAAAEjAgAA1gAAAEBSaRqS4OI/YKu+2OjRqD8AAAA/TgAAAAAAAAABJAIAANYAAADMAj+DZwrjP6C/fAESnqc/AAAAP04AAAAAAAAAASUCAADWAAAAuPJGfMEv4z8wDujzrgSoPwAAAD9tAAAAAAAAAAEmAgAA1gAAAAAigQWgUOM/QKFfRNRrqT8AAAA/bQAAAAAAAAABJwIAANYAAAAI0B+vh2jjPyAWute7oKw/AAAAP20AAAAAAAAAASgCAADWAAAADCfvg3t04z8IlPWnblGwPwAAAD+MAAAAAAAAAAEpAgAA1gAAACw8VQn9cuM/UD8Uk8PSsj8AAAA/jAAAAAAAAAABKgIAANYAAABmD1I/DGTjP9gMOa1c1LU/AAAAP4wAAAAAAAAAASsCAADWAAAAnot/oCdJ4z8IMyhOp6K4PwAAAD+cAAAAAAAAAAEsAgAA1gAAAFAFdkJVHOM/6LHhdaM9uz8AAAA/nAAAAAAAAAABLQIAANYAAACg6Gp/CujiP+C1yuepi70/AAAAP7sAAAAAAAAAAS4CAADWAAAA1A3JCzLB4j84hA+mJiDAPwAAAD+7AAAAAAAAAAEvAgAA1gAAAIzejoJToOI/AHBRff1TwT8AAAA/uwAAAAAAAAABMAIAANYAAAAChYjucYLiP9Bbk1TUh8I/AAAAP9sAAAAAAAAAATECAADWAAAA3MGDvwhs4j8A+Wk5DlXDPwAAAD/bAAAAAAAAAAEyAgAA1gAAANQT5RUhVOI/GIW9Bibiwz8AAAA/2wAAAAAAAAABMwIAANYAAABQEa5WM0LiP9xp21rvO8Q/AAAAP/oAAAAAAAAAATQCAADWAAAATLregT824j/cadta7zvEPwAAAD/6AAAAAAAAAAE1AgAA1gAAAAo5Q6JILeI/sNMo+cJIxD8AAAA/+gAAAAAAAAABNgIAANYAAAAoTqknyiviPzSWQB5IIsQ/AAAAPwkBAAAAAAAAATcCAADWAAAATLregT824j8gCu1QMJXDPwAAAD8JAQAAAAAAAAE4AgAA1gAAALKnr7urSeI/aKr+RnHuwj8AAAA/NwEAAAAAAAABOQIAANYAAAB6K4JakGTiP2Sj2sNjFMI/AAAAPzcBAAAAAAAAAToCAADWAAAAAoWI7nGC4j+kQ+y5pG3BPwAAAD9GAQAAAAAAAAE7AgAA1gAAAMoIW41WneI/lLeY7IzgwD8AAAA/RgEAAAAAAAABPAIAANYAAACSjC0sO7jiP3SmFdVqoMA/AAAAP1YBAAAAAAAAAT0CAADWAAAA/NDNOpvX4j/Q0nqYw4bAPwAAAD9WAQAAAAAAAAE+AgAA1gAAAGpsPR7vAuM/8OP9r+XGwD8AAAA/dQEAAAAAAAABPwIAANYAAAB4yHpxvjLjPzyLMyk0+sA/AAAAP3UBAAAAAAAAAUACAADWAAAARKMc5ZZZ4z+YvrxvmrrBPwAAAD91AQAAAAAAAAFBAgAA1gAAACw8VQn9cuM/eC8ukXuhwj8AAAA/hQEAAAAAAAABQgIAANYAAAByFMC954fjP3SxIsp+yMM/AAAAP4UBAAAAAAAAAUMCAADWAAAAlID1F12S4z/EX3zG2tXEPwAAAD+kAQAAAAAAAAFEAgAA1gAAADZBw4fYluM/cDo7ho/JxT8AAAA/pAEAAAAAAAABRQIAANYAAAA2QcOH2JbjP8DolILr1sY/AAAAP7QBAAAAAAAAAUYCAADWAAAA1qrBImCP4z80qHGWaSTIPwAAAD+0AQAAAAAAAAFHAgAA1gAAALA+jMjqhOM/2P0ADBRlyT8AAAA/wwEAAAAAAAABSAIAANYAAAAMJ++De3TjP+yQeFw5zMo/AAAAP8MBAAAAAAAAAUkCAADWAAAAJI62XxVb4z9UyyUmrWbMPwAAAD/jAQAAAAAAAAFKAgAA1gAAANpefNY2OuM/RMjqFKbazT8AAAA/4wEAAAAAAAABSwIAANYAAAAumUDo3xHjP5h2RBEC6M4/AAAAP+MBAAAAAAAAAUwCAADWAAAAgNME+ojp4j+cfWiUD8LPPwAAAD8CAgAAAAAAAAFNAgAA1gAAAJbj/AAvxOI/wLkEgP0t0D8AAAA/AgIAAAAAAAABTgIAANYAAACq8/QH1Z7iP+LKh5cfbtA/AAAAPwICAAAAAAAAAU8CAADWAAAAwAPtDnt54j9GvZZBBJvQPwAAAD8RAgAAAAAAAAFQAgAA1gAAAJKSSTYqS+I/4sqHlx9u0D8AAAA/EQIAAAAAAAABUQIAANYAAACkS3Jo3BniP8C5BID9LdA/AAAAPzECAAAAAAAAAVICAADWAAAAkJhlQBne4T8gQIC5lJvPPwAAAD8xAgAAAAAAAAFTAgAA1gAAAJCYZUAZ3uE/IECAuZSbzz8AAAA/MQIAAAAAAAABVAIAANYAAACQmGVAGd7hPyBAgLmUm88/AAAAPzECAAAAAAAAAVUCAADWAAAAkJhlQBne4T8gQIC5lJvPPwAAAD9QAgAAAAAAAAFWAgAA1gAAAGAcS3V2YcE/a+V87YEf7j8AAAA/AAAAAAAAAAABVwIAANYAAABgHEt1dmHBP2vlfO2BH+4/AAAAPxAAAAAAAAAAAVgCAADWAAAAYBxLdXZhwT9r5XztgR/uPwAAAD8QAAAAAAAAAAFZAgAA1gAAAGAcS3V2YcE/a+V87YEf7j8AAAA/EAAAAAAAAAABWgIAANYAAADodVEJWH/BP2VDopa9j+4/AAAAPy8AAAAAAAAAAVsCAADWAAAAaCG581GFwT+XvKnrL6buPwAAAD8vAAAAAAAAAAFcAgAA1gAAAG54iMhFkcE/aSb3iQOz7j8AAAA/LwAAAAAAAAABXQIAANYAAAD20Y5cJ6/BP1PbHVltue4/AAAAP04AAAAAAAAAAV4CAADWAAAAiDADb+TwwT/fgIpxOLbuPwAAAD9OAAAAAAAAAAFfAgAA1gAAAKbofRWDUMI/aSb3iQOz7j8AAAA/TgAAAAAAAAABYAIAANYAAADI98eQFbzCP8k1sUCivO4/AAAAP24AAAAAAAAAAWECAADWAAAAarJ59qEtwz9pJveJA7PuPwAAAD9uAAAAAAAAAAFiAgAA1gAAAA7E+jAiq8M/gXHQupms7j8AAAA/fQAAAAAAAAABYwIAANYAAAC21XtroijEPw0XPdNkqe4/AAAAP30AAAAAAAAAAWQCAADWAAAA1uTF5jSUxD+tB4Mcxp/uPwAAAD99AAAAAAAAAAFlAgAA1gAAAPBFcbjf58Q/2501fvKS7j8AAAA/nAAAAAAAAAABZgIAANYAAACCpOXKnCnFP5PZVPjpgu4/AAAAP5wAAAAAAAAAAWcCAADWAAAAkgAjHmxZxT9LFXRy4XLuPwAAAD+sAAAAAAAAAAFoAgAA1gAAAJ4FkZxHfcU/7QW6u0Jp7j8AAAA/rAAAAAAAAAABaQIAANYAAAAwZAWvBL/FPxmcbB1vXO4/AAAAP7wAAAAAAAAAAWoCAADWAAAAxMJ5wcEAxj8x50VOBVbuPwAAAD+8AAAAAAAAAAFrAgAA1gAAAF54vahyTsY/W334rzFJ7j8AAAA/2wAAAAAAAAABbAIAANYAAABuK8rQNYrGPykE8Vq/Mu4/AAAAP9sAAAAAAAAAAW0CAADWAAAAgN7W+PjFxj+vxgiARAzuPwAAAD/bAAAAAAAAAAFuAgAA1gAAABLmezbC+8Y/TdT51V/f7T8AAAA/6wAAAAAAAAABbwIAANYAAAAeQrmJkSvHP6MdCqZyou0/AAAAP+sAAAAAAAAAAXACAADWAAAAKkcnCG1Pxz9l3lhqdEXtPwAAAD8KAQAAAAAAAAFxAgAA1gAAAEBRAwUkl8c/n/k6Fqvr7D8AAAA/CgEAAAAAAAABcgIAANYAAABAUQMFJJfHP5/5Ohar6+w/AAAAPxkBAAAAAAAAAXMCAADWAAAAQFEDBSSXxz+f+ToWq+vsPwAAAD8ZAQAAAAAAAAF0AgAA1gAAAEBRAwUkl8c/n/k6Fqvr7D8AAAA/GQEAAAAAAAABdQIAANYAAAAuMB31Hk3kP3Bp7KUU77c/AAAAPwAAAAAAAAAAAXYCAADWAAAAjG9PhaNI5D9oW6Sf+Tq2PwAAAD8gAAAAAAAAAAF3AgAA1gAAAIxvT4WjSOQ/aFukn/k6tj8AAAA/IAAAAAAAAAABeAIAANYAAACMb0+Fo0jkP2hbpJ/5OrY/AAAAPy8AAAAAAAAAAXkCAADWAAAAjG9PhaNI5D9oW6Sf+Tq2PwAAAD8vAAAAAAAAAAF6AgAA1gAAAIxvT4WjSOQ/aFukn/k6tj8AAAA/LwAAAAAAAAABewIAANYAAACMb0+Fo0jkP2hbpJ/5OrY/AAAAPy8AAAAAAAAAAXwCAADWAAAAjG9PhaNI5D9oW6Sf+Tq2PwAAAD9OAAAAAAAAAAF9AgAA1gAAAHCxuNQVVuQ/8CjJuZI8uT8AAAA/bgAAAAAAAAABfgIAANYAAAAScoZEkVrkP5CFfLJKV7s/AAAAP24AAAAAAAAAAX8CAADWAAAAdAiIqQli5D8QU6HM41i+PwAAAD9uAAAAAAAAAAGAAgAA1gAAAPSz75MDaOQ/AHBRff1TwT8AAAA/fQAAAAAAAAABgQIAANYAAACYdL0Df2zkP8zdh43XrsM/AAAAP40AAAAAAAAAAYICAADWAAAAVkrx+Htv5D+g0O3nu7zFPwAAAD+NAAAAAAAAAAGDAgAA1gAAAHq2JlPxeeQ/nFkGpMy9xz8AAAA/nQAAAAAAAAABhAIAANYAAAD+YY4963/kP8h40cEJssk/AAAAP50AAAAAAAAAAYUCAADWAAAAfg32J+WF5D9QxAGjn4zLPwAAAD+8AAAAAAAAAAGGAgAA1gAAAMKOkQfcjuQ/aFd588TzzD8AAAA/vAAAAAAAAAABhwIAANYAAAAiJZNsVJbkPxQyOLN5580/AAAAP8sAAAAAAAAAAYgCAADWAAAAIiWTbFSW5D/8J9keZYHOPwAAAD/LAAAAAAAAAAGJAgAA1gAAACIlk2xUluQ/HDlcNofBzj8AAAA/2wAAAAAAAAABigIAANYAAADCjpEH3I7kPxw5XDaHwc4/AAAAP9sAAAAAAAAAAYsCAADWAAAAfg32J+WF5D9UVD7ivWfOPwAAAD/6AAAAAAAAAAGMAgAA1gAAAP5hjj3rf+Q/BKbk5WFazT8AAAA/+gAAAAAAAAABjQIAANYAAAC64PJd9HbkP0Q/0liV2cs/AAAAP/oAAAAAAAAAAY4CAADWAAAAmHS9A39s5D+QXe8V0wvKPwAAAD8aAQAAAAAAAAGPAgAA1gAAABbJVRmFZuQ/ZD4k+JUXyD8AAAA/GgEAAAAAAAABkAIAANYAAACyMlS0DF/kP9BtxMz1icY/AAAAPxoBAAAAAAAAAZECAADWAAAAUJxST5RX5D/ccP/d/BXFPwAAAD8pAQAAAAAAAAGSAgAA1gAAAO4FUeobUOQ/iLuBXpMuwz8AAAA/KQEAAAAAAAABkwIAANYAAACMb0+Fo0jkP9TZnhvRYME/AAAAP0gBAAAAAAAAAZQCAADWAAAAzJkbkKZF5D8wa0hnE3O/PwAAAD9IAQAAAAAAAAGVAgAA1gAAAOqugRUoROQ/qBj0AnC+vD8AAAA/WAEAAAAAAAABlgIAANYAAADMmRuQpkXkP2ht1RcbPbo/AAAAP1gBAAAAAAAAAZcCAADWAAAALjAd9R5N5D8IuFeYsVW4PwAAAD9oAQAAAAAAAAGYAgAA1gAAAJDGHlqXVOQ/aFukn/k6tj8AAAA/aAEAAAAAAAABmQIAANYAAACUHe4ui2DkP1jILE/U07Q/AAAAP4cBAAAAAAAAAZoCAADWAAAAVkrx+Htv5D8wNbX+rmyzPwAAAD+HAQAAAAAAAAGbAgAA1gAAADyMWkjufOQ/cElzJ9g4sj8AAAA/hwEAAAAAAAABnAIAANYAAADCjpEH3I7kP4BT0rvsnrE/AAAAP5cBAAAAAAAAAZ0CAADWAAAAyDwwscOm5D+AU9K77J6xPwAAAD+XAQAAAAAAAAGeAgAA1gAAANDqzlqrvuQ/4H83f0WFsT8AAAA/tgEAAAAAAAABnwIAANYAAADWmG0Ek9bkPxAdDmR/UrI/AAAAP7YBAAAAAAAAAaACAADWAAAA3kYMrnru5D+A3Op3/Z+zPwAAAD+2AQAAAAAAAAGhAgAA1gAAAKRzD3hr/eQ/UE1cmd6GtD8AAAA/1QEAAAAAAAABogIAANYAAADm9KpXYgblP8iHCWNSIbY/AAAAP9UBAAAAAAAAAaMCAADWAAAA5vSqV2IG5T9o5LxbCjy4PwAAAD/VAQAAAAAAAAGkAgAA1gAAAIJeqfLp/uQ/ALxACrijuj8AAAA/9AEAAAAAAAABpQIAANYAAADeRgyueu7kP/i/KXy+8bw/AAAAP/QBAAAAAAAAAaYCAADWAAAAWETV7ozc5D9kGsIHUxPAPwAAAD/0AQAAAAAAAAGnAgAA1gAAAPRWBLUgyeQ/fK05WHh6wT8AAAA/FAIAAAAAAAABqAIAANYAAACsfpkANrTkP5RAsaid4cI/AAAAPxQCAAAAAAAAAakCAADWAAAAJnxiQUii5D+QwqXhoAjEPwAAAD8UAgAAAAAAAAGqAgAA1gAAAAQQLefSl+Q/lMnJZK7ixD8AAAA/MwIAAAAAAAABqwIAANYAAABkT193V5PkP1ApuG5ticU/AAAAPzMCAAAAAAAAAawCAADWAAAARDr58dWU5D+g0O3nu7zFPwAAAD8zAgAAAAAAAAGtAgAA1gAAAIa7lNHMneQ/cDo7ho/JxT8AAAA/MwIAAAAAAAABrgIAANYAAAAq0zEWPK7kP8hmoEnor8U/AAAAP0ICAAAAAAAAAa8CAADWAAAAtCw4qh3M5D+kVR0yxm/FPwAAAD9iAgAAAAAAAAGwAgAA1gAAAMAxpij57+Q/ZDMXA4LvxD8AAAA/YgIAAAAAAAABsQIAANYAAABM4nuRzhnlPwwAjrwbL8Q/AAAAP2ICAAAAAAAAAbICAADWAAAAdvxPlSs85T9IoJ+yXIjDPwAAAD+BAgAAAAAAAAGzAgAA1gAAAOBA8KOLW+U/EH6ZgxgIwz8AAAA/gQIAAAAAAAABtAIAANYAAADm7o5Nc3PlP0iZey9PrsI/AAAAP4ECAAAAAAAAAbUCAADWAAAArnJh7FeO5T+gxeDyp5TCPwAAAD+gAgAAAAAAAAG2AgAA1gAAABi3Afu3reU/lECxqJ3hwj8AAAA/oAIAAAAAAAABtwIAANYAAADgOtSZnMjlP3g2UhSJe8M/AAAAP6ACAAAAAAAAAbgCAADWAAAARiil0wjc5T9kLPN/dBXEPwAAAD+/AgAAAAAAAAG5AgAA1gAAAGqU2i1+5uU/lMnJZK7ixD8AAAA/vwIAAAAAAAABugIAANYAAACIqUCz/+TlPxgO1sI248U/AAAAP78CAAAAAAAAAbsCAADWAAAApmfXY43X5T/g+ReaDRfHPwAAAD/PAgAAAAAAAAG8AgAA1gAAAN7jBMWovOU/OK+VGXf+yD8AAAA/zwIAAAAAAAABvQIAANYAAADS3pZGzZjlPwyi+3NbDMs/AAAAP+4CAAAAAAAAAb4CAADWAAAAJhlbWHZw5T+4/q5sEyfNPwAAAD/uAgAAAAAAAAG/AgAA1gAAABoU7dmaTOU/HDlcNofBzj8AAAA/7gIAAAAAAAABwAIAANYAAADOjeN7yB/lPwSbkBLAGtA/AAAAPw4DAAAAAAAAAcECAADWAAAA/ltyM/zs5D9yU0mjMI7QPwAAAD8OAwAAAAAAAAHCAgAA1gAAAKgnyitCqOQ/snVP0nQO0T8AAAA/DgMAAAAAAAABwwIAANYAAADWnokOgmnkP8bAKAMLCNE/AAAAPyoDAAAAAAAAAcQCAADWAAAA1p6JDoJp5D/GwCgDCwjRPwAAAD8qAwAAAAAAAAHFAgAA1gAAANaeiQ6CaeQ/xsAoAwsI0T8AAAA/KgMAAAAAAAABxgIAANYAAADWnokOgmnkP8bAKAMLCNE/AAAAPyoDAAAAAAAAAccCAADWAAAA0lioQu3Mxz8f9qhUpH7sPwAAAD8AAAAAAAAAAAHIAgAA1gAAANJYqELtzMc/H/aoVKR+7D8AAAA/HwAAAAAAAAAByQIAANYAAADSWKhC7czHPx/2qFSkfuw/AAAAPx8AAAAAAAAAAcoCAADWAAAA0lioQu3Mxz8f9qhUpH7sPwAAAD8vAAAAAAAAAAHLAgAA1gAAALKgLZxObcc/ewVjC0OI7D8AAAA/LwAAAAAAAAABzAIAANYAAACwSV7HWmHHP09vsKkWlew/AAAAPz4AAAAAAAAAAc0CAADWAAAAKkcnCG1Pxz+vfmpgtZ7sPwAAAD8+AAAAAAAAAAHOAgAA1gAAAKibvx1zScc/C44kF1So7D8AAAA/XQAAAAAAAAABzwIAANYAAACkRPBIfz3HP9/3cbUntew/AAAAP10AAAAAAAAAAdACAADWAAAAJJmIXoU3xz9vgDPBONXsPwAAAD9dAAAAAAAAAAHRAgAA1gAAACpHJwhtT8c/XRivg+j+7D8AAAA/fQAAAAAAAAAB0gIAANYAAAA0TJWGSHPHP0uwKkaYKO0/AAAAP30AAAAAAAAAAdMCAADWAAAAQFEDBSSXxz9VdtQsJG/tPwAAAD99AAAAAAAAAAHUAgAA1gAAAFQEEC3n0sc/05YR++S47T8AAAA/jAAAAAAAAAAB1QIAANYAAABgYE2AtgLIP/OnlBIH+e0/AAAAP5wAAAAAAAAAAdYCAADWAAAAchNaqHk+yD+zqV1zii/uPwAAAD+cAAAAAAAAAAHXAgAA1gAAAADELxFPaMg/j/b/BKRf7j8AAAA/rAAAAAAAAAAB2AIAANYAAAAMIG1kHpjIP0/4yGUnlu4/AAAAP6wAAAAAAAAAAdkCAADWAAAAlnlz+P+1yD9T2x1ZbbnuPwAAAD/LAAAAAAAAAAHaAgAA1gAAACiBGDbJ68g/42PfZH7Z7j8AAAA/ywAAAAAAAAAB2wIAANYAAAA6NCVejCfJP/2RDYla9u4/AAAAP9oAAAAAAAAAAdwCAADWAAAAUpXQLzd7yT/pRjRYxPzuPwAAAD/aAAAAAAAAAAHdAgAA1gAAAG5NS9bV2sk/0ftaJy4D7z8AAAA/6gAAAAAAAAAB3gIAANYAAACMBcZ8dDrKP0VW7g5jBu8/AAAAP+oAAAAAAAAAAd8CAADWAAAAsGvfzPqxyj/R+1onLgPvPwAAAD8JAQAAAAAAAAHgAgAA1gAAAFzUL9xuO8s/0ftaJy4D7z8AAAA/CQEAAAAAAAAB4QIAANYAAAD8juFB+6zLP3PsoHCP+e4/AAAAPwkBAAAAAAAAAeICAADWAAAAGPCME6YAzD9z7KBwj/nuPwAAAD8pAQAAAAAAAAHjAgAA1gAAAKb3MVFvNsw/c+ygcI/57j8AAAA/KQEAAAAAAAAB5AIAANYAAAC0U2+kPmbMP6VlqMUBEO8/AAAAPykBAAAAAAAAAeUCAADWAAAAQgRFDRSQzD+lZajFARDvPwAAAD84AQAAAAAAAAHmAgAA1gAAAF5l8N6+48w/pWWoxQEQ7z8AAAA/OAEAAAAAAAAB5wIAANYAAAD4yNJvV0nNP40az5RrFu8/AAAAP1cBAAAAAAAAAegCAADWAAAAmNXlK/yizT/tKYlLCiDvPwAAAD9XAQAAAAAAAAHpAgAA1gAAAC6LKROt8M0/v5PW6d0s7z8AAAA/VwEAAAAAAAAB6gIAANYAAAC+6Z0lajLOPzXuadESMO8/AAAAP2sBAAAAAAAAAesCAADWAAAAUkgSOCd0zj817mnREjDvPwAAAD9rAQAAAAAAAAHsAgAA1gAAAGqpvQnSx84/STlDAqkp7z8AAAA/awEAAAAAAAAB7QIAANYAAAAGXwHxghXPP+0piUsKIO8/AAAAP4oBAAAAAAAAAe4CAADWAAAAFhIOGUZRzz+NGs+UaxbvPwAAAD+KAQAAAAAAAAHvAgAA1gAAAKYZs1YPh88/MQsV3swM7z8AAAA/igEAAAAAAAAB8AIAANYAAAAyc7nq8KTPP9H7WicuA+8/AAAAP5oBAAAAAAAAAfECAADWAAAANiFYlNi8zz9FVu4OYwbvPwAAAD+aAQAAAAAAAAHyAgAA1gAAAL4jj1PGzs8/pWWoxQEQ7z8AAAA/uQEAAAAAAAAB8wIAANYAAABCJsYStODPP3fP9WPVHO8/AAAAP7kBAAAAAAAAAfQCAADWAAAAyij90aHyzz+lZajFARDvPwAAAD+5AQAAAAAAAAH1AgAA1gAAAOmWNag+C9A/RVbuDmMG7z8AAAA/2AEAAAAAAAAB9gIAANYAAACxGghHIybQP4k3eqEl8+4/AAAAP9gBAAAAAAAAAfcCAADWAAAANx0/BhE40D+JN3qhJfPuPwAAAD/YAQAAAAAAAAH4AgAA1gAAAP+gEaX1UtA/oYJT0rvs7j8AAAA/9wEAAAAAAAAB+QIAANYAAADHJORD2m3QP1m+ckyz3O4/AAAAP/cBAAAAAAAAAfoCAADWAAAAkai24r6I0D/JNbFAorzuPwAAAD/3AQAAAAAAAAH7AgAA1gAAAFcsiYGjo9A/9ctjos6v7j8AAAA/BwIAAAAAAAAB/AIAANYAAAAhsFsgiL7QP0/4yGUnlu4/AAAAPwcCAAAAAAAAAf0CAADWAAAAJ176yW/W0D/tBbq7QmnuPwAAAD8mAgAAAAAAAAH+AgAA1gAAAC0MmXNX7tA/D9bCNuMV7j8AAAA/JgIAAAAAAAAB/wIAANYAAAAtDJlzV+7QPw/WwjbjFe4/AAAAPzYCAAAAAAAAAQADAADWAAAALQyZc1fu0D8P1sI24xXuPwAAAD82AgAAAAAAAAEBAwAA1gAAAC0MmXNX7tA/D9bCNuMV7j8AAAA/NgIAAAAAAAABAgMAANYAAACesxywtizmP4Dc6nf9n7M/AAAAPwAAAAAAAAAAAQMDAADWAAAAIF+EmrAy5j/wEq/PauyyPwAAAD8vAAAAAAAAAAEEAwAA1gAAACBfhJqwMuY/8BKvz2rssj8AAAA/LwAAAAAAAAABBQMAANYAAAAgX4SasDLmP/ASr89q7LI/AAAAPy8AAAAAAAAAAQYDAADWAAAAIF+EmrAy5j/wEq/PauyyPwAAAD8/AAAAAAAAAAEHAwAA1gAAACBfhJqwMuY/8BKvz2rssj8AAAA/PwAAAAAAAAABCAMAANYAAABEy7n0JT3mP9iRaPdmh7U/AAAAP14AAAAAAAAAAQkDAADWAAAAhkxV1BxG5j9o5LxbCjy4PwAAAD9eAAAAAAAAAAEKAwAA1gAAAAj4vL4WTOY/kIV8skpXuz8AAAA/XgAAAAAAAAABCwMAANYAAACKoySpEFLmP1B1p/sn2b4/AAAAP30AAAAAAAAAAQwDAADWAAAADE+MkwpY5j9MF4f2S4fBPwAAAD99AAAAAAAAAAENAwAA1gAAAG7ljfiCX+Y/RBtwaFLVwz8AAAA/fQAAAAAAAAABDgMAANYAAACQUcNS+GnmPxgO1sI248U/AAAAP5wAAAAAAAAAAQ8DAADWAAAA0tJeMu9y5j98SIOMqn3HPwAAAD+cAAAAAAAAAAEQAwAA1gAAANYpLgfjfuY/7AdgoCjLyD8AAAA/nAAAAAAAAAABEQMAANYAAAAaq8nm2YfmP5ziHmDdvsk/AAAAP6wAAAAAAAAAARIDAADWAAAAXCxlxtCQ5j+A2L/LyFjKPwAAAD+sAAAAAAAAAAETAwAA1gAAAB4CmbvNk+Y/oOlC4+qYyj8AAAA/ywAAAAAAAAABFAMAANYAAAAeApm7zZPmP6DpQuPqmMo/AAAAP8sAAAAAAAAAARUDAADWAAAAPhf/QE+S5j+g6ULj6pjKPwAAAD/LAAAAAAAAAAEWAwAA1gAAAPqVY2FYieY/qGdOqudxyT8AAAA/6wAAAAAAAAABFwMAANYAAACa/2H834HmPzSocZZpJMg/AAAAP+sAAAAAAAAAARgDAADWAAAAlqiSJ+x15j8YFfpFRL3GPwAAAD/rAAAAAAAAAAEZAwAA1gAAAJBRw1L4aeY/DAeyPykJxT8AAAA/CgEAAAAAAAABGgMAANYAAAAMT4yTCljmP7BRNMC/IcM/AAAAPwoBAAAAAAAAARsDAADWAAAACPi8vhZM5j+0yBsEryDBPwAAAD8KAQAAAAAAAAEcAwAA1gAAAMZ2Id8fQ+Y/8EhCOM/yvj8AAAA/GQEAAAAAAAABHQMAANYAAABk4B96pzvmP4AATWhApLs/AAAAPxkBAAAAAAAAAR4DAADWAAAAxB9SCiw35j9AVS596yK5PwAAAD9CAQAAAAAAAAEfAwAA1gAAAMQfUgosN+Y/+CTgR4zutj8AAAA/QgEAAAAAAAABIAMAANYAAADEH1IKLDfmP5jqMn4YVLU/AAAAP1EBAAAAAAAAASEDAADWAAAA4jS4j6015j/A/vCmQSC0PwAAAD9RAQAAAAAAAAEiAwAA1gAAACBfhJqwMuY/4I1/hWA5sz8AAAA/YQEAAAAAAAABIwMAANYAAABgiVClsy/mPwCY3hl1n7I/AAAAP2EBAAAAAAAAASQDAADWAAAAwMiCNTgr5j8AmN4ZdZ+yPwAAAD9hAQAAAAAAAAElAwAA1gAAAN7d6Lq5KeY/AJjeGXWfsj8AAAA/cQEAAAAAAAABJgMAANYAAAD88k5AOyjmPwCY3hl1n7I/AAAAP3EBAAAAAAAAAScDAADWAAAA/PJOQDso5j8AmN4ZdZ+yPwAAAD9xAQAAAAAAAAEoAwAA1gAAAPzyTkA7KOY/AJjeGXWfsj8AAAA/cQEAAAAAAAABKQMAANYAAAD88k5AOyjmPwCY3hl1n7I/AAAAP5ABAAAAAAAAASoDAADWAAAAKA0jRJhK5j9QTVyZ3oa0PwAAAD+vAQAAAAAAAAErAwAA1gAAALBmKdh5aOY/OL7Nur9ttT8AAAA/rwEAAAAAAAABLAMAANYAAABcLGXG0JDmPwiqD5KWobY/AAAAP84BAAAAAAAAAS0DAADWAAAAqrJuJKO95j/IlVFpbdW3PwAAAD/OAQAAAAAAAAEuAwAA1gAAAPg4eIJ16uY/kPxj9jlWuT8AAAA/zgEAAAAAAAABLwMAANYAAAAEPuYAUQ7nPwC8QAq4o7o/AAAAP+4BAAAAAAAAATADAADWAAAATm0gii8v5z9Y7I4/F9i8PwAAAD/uAQAAAAAAAAExAwAA1gAAABTx8igUSuc/2D7jo7qMvz8AAAA/7gEAAAAAAAABMgMAANYAAAAcn5HS+2HnP0SSV6xB1ME/AAAAPw0CAAAAAAAAATMDAADWAAAAgoxiDGh15z/s7gql+e7DPwAAAD8NAgAAAAAAAAE0AwAA1gAAAOQiZHHgfOc/oNDt57u8xT8AAAA/DQIAAAAAAAABNQMAANYAAABid/yG5nbnP9x06E8DZMc/AAAAPxwCAAAAAAAAATYDAADWAAAA/IkrTXpj5z9QO+nmjovJPwAAAD8cAgAAAAAAAAE3AwAA1gAAAJJFiz4aROc/nGs3HO6/yz8AAAA/PAIAAAAAAAABOAMAANYAAABKFlG1OyPnP0TI6hSm2s0/AAAAPzwCAAAAAAAAATkDAADWAAAAfjuvQWP85j9Q1jIbwY7PPwAAAD88AgAAAAAAAAE6AwAA1gAAAJJLp0gJ1+Y/4sqHlx9u0D8AAAA/WwIAAAAAAAABOwMAANYAAACoW59Pr7HmPzY4Z/f559A/AAAAP1sCAAAAAAAAATwDAADWAAAAvGuXVlWM5j+ydU/SdA7RPwAAAD9bAgAAAAAAAAE9AwAA1gAAAK4PWgOGXOY/VknqDhwo0T8AAAA/egIAAAAAAAABPgMAANYAAACesxywtizmP3oZ84m81NA/AAAAP3oCAAAAAAAAAT8DAADWAAAAnrMcsLYs5j96GfOJvNTQPwAAAD96AgAAAAAAAAFAAwAA1gAAAJ6zHLC2LOY/ehnzibzU0D8AAAA/egIAAAAAAAABQQMAANYAAACesxywtizmP3oZ84m81NA/AAAAP4oCAAAAAAAAAUIDAADWAAAA949rEjwJ0T9LsCpGmCjtPwAAAD8AAAAAAAAAAAFDAwAA1gAAAPePaxI8CdE/S7AqRpgo7T8AAAA/EAAAAAAAAAABRAMAANYAAAD3j2sSPAnRP0uwKkaYKO0/AAAAPxAAAAAAAAAAAUUDAADWAAAAPWjWxiYe0T8tw3a+PZ/tPwAAAD8gAAAAAAAAAAFGAwAA1gAAAAGV2ZAXLdE/13lm7irc7T8AAAA/IAAAAAAAAAABRwMAANYAAADFwdxaCDzRP8cR4rDaBe4/AAAAPz8AAAAAAAAAAUgDAADWAAAAzW97BPBT0T/P14uXZkzuPwAAAD8/AAAAAAAAAAFJAwAA1gAAABNI5rjaaNE/BzTo3x6G7j8AAAA/TwAAAAAAAAABSgMAANYAAACXSh14yHrRP2km94kDs+4/AAAAP08AAAAAAAAAAUsDAADWAAAA3yKILLOP0T/5rriVFNPuPwAAAD9PAAAAAAAAAAFMAwAA1gAAAKemWsuXqtE/oYJT0rvs7j8AAAA/bgAAAAAAAAABTQMAANYAAADtfsV/gr/RP3PsoHCP+e4/AAAAP24AAAAAAAAAAU4DAADWAAAAOwXP3VTs0T9z7KBwj/nuPwAAAD9uAAAAAAAAAAFPAwAA1gAAAElhDDEkHNI/c+ygcI/57j8AAAA/jQAAAAAAAAABUAMAANYAAABXvUmE80vSP12hxz/5/+4/AAAAP40AAAAAAAAAAVEDAADWAAAAaXBWrLaH0j9z7KBwj/nuPwAAAD+NAAAAAAAAAAFSAwAA1gAAAP/Oyr5zydI/iTd6oSXz7j8AAAA/rAAAAAAAAAABUwMAANYAAABTA3PGLQ7TP6GCU9K77O4/AAAAP6wAAAAAAAAAAVQDAADWAAAAZbZ/7vBJ0z/NGAY06N/uPwAAAD+sAAAAAAAAAAFVAwAA1gAAALM8iUzDdtM/+a64lRTT7j8AAAA/vAAAAAAAAAABVgMAANYAAAD9a8PVoZfTP5uf/t51ye4/AAAAP7wAAAAAAAAAAVcDAADWAAAASfLMM3TE0z/JNbFAorzuPwAAAD/bAAAAAAAAAAFYAwAA1gAAAJd41pFG8dM/DRc902Sp7j8AAAA/2wAAAAAAAAABWQMAANYAAADpVa/EDCrUP32Oe8dTie4/AAAAP+sAAAAAAAAAAVoDAADWAAAAOzOI99Ji1D9hYE2jd2zuPwAAAD/rAAAAAAAAAAFbAwAA1gAAAAll+T+fldQ/z9eLl2ZM7j8AAAA/+gAAAAAAAAABXAMAANYAAABbQtJyZc7UPz9PyotVLO4/AAAAP/oAAAAAAAAAAV0DAADWAAAAJx105j311D+vxgiARAzuPwAAAD8aAQAAAAAAAAFeAwAA1gAAADV5sTkNJdU/LcN2vj2f7T8AAAA/GgEAAAAAAAABXwMAANYAAAA1ebE5DSXVPy3Ddr49n+0/AAAAPxoBAAAAAAAAAWADAADWAAAANXmxOQ0l1T8tw3a+PZ/tPwAAAD8aAQAAAAAAAAFhAwAA1gAAADV5sTkNJdU/LcN2vj2f7T8AAAA/OQEAAAAAAAABYgMAANYAAAD0FX7R7ufoP9D3nBp+bq4/AAAAPwAAAAAAAAAAAWMDAADWAAAANJcZseXw6D8QlXP/tzuvPwAAAD8vAAAAAAAAAAFkAwAA1gAAADSXGbHl8Og/EJVz/7c7rz8AAAA/LwAAAAAAAAABZQMAANYAAAA0lxmx5fDoPxCVc/+3O68/AAAAPy8AAAAAAAAAAWYDAADWAAAANJcZseXw6D8QlXP/tzuvPwAAAD8/AAAAAAAAAAFnAwAA1gAAADSXGbHl8Og/EJVz/7c7rz8AAAA/PwAAAAAAAAABaAMAANYAAAA0lxmx5fDoPxCVc/+3O68/AAAAPz8AAAAAAAAAAWkDAADWAAAANJcZseXw6D8QlXP/tzuvPwAAAD8/AAAAAAAAAAFqAwAA1gAAACqSqzIKzeg/EAxbQ6c6rT8AAAA/XgAAAAAAAAABawMAANYAAAAk5AyJIrXoP/B44/KB06s/AAAAP24AAAAAAAAAAWwDAADWAAAAPEvUZLyb6D/weOPygdOrPwAAAD9uAAAAAAAAAAFtAwAA1gAAAJLcZ0tZf+g/cL3vUArUrD8AAAA/jQAAAAAAAAABbgMAANYAAAAKg2G3d2HoP/AB/K6S1K0/AAAAP40AAAAAAAAAAW8DAADWAAAAYhT1nRRF6D+47L8uIB6wPwAAAD+cAAAAAAAAAAFwAwAA1gAAAFpmVvQsLeg/gFPSu+yesT8AAAA/nAAAAAAAAAABcQMAANYAAACy9+nayRDoPyCwhbSkubM/AAAAP6wAAAAAAAAAAXIDAADWAAAAah9/Jt/75z8ILz/coFS2PwAAAD+sAAAAAAAAAAFzAwAA1gAAAISGRgJ54uc/aG3VFxs9uj8AAAA/ywAAAAAAAAABdAMAANYAAADgbqm9CdLnPxjY0BbuC74/AAAAP8sAAAAAAAAAAXUDAADWAAAAPK7bTY7N5z+Ut5jsjODAPwAAAD/LAAAAAAAAAAF2AwAA1gAAAP6DD0OL0Oc/eC8ukXuhwj8AAAA/6wAAAAAAAAABdwMAANYAAACAL3cthdbnP4Q9dpeWVcQ/AAAAP+sAAAAAAAAAAXgDAADWAAAAhIZGAnni5z+wXEG100nGPwAAAD/rAAAAAAAAAAF5AwAA1gAAAAiJfcFm9Oc/3HsM0xA+yD8AAAA/CgEAAAAAAAABegMAANYAAAAQNxxrTgzoP3BMbP6wy8k/AAAAPwoBAAAAAAAAAXsDAADWAAAAWmZW9Cwt6D84OK7Vh//KPwAAAD8KAQAAAAAAAAF8AwAA1gAAAGRrxHIIUeg/yAHqfRqzyz8AAAA/KQEAAAAAAAABfQMAANYAAACS3GdLWX/oP5xrNxzuv8s/AAAAPykBAAAAAAAAAX4DAADWAAAAYg7ZkyWy6D/skHhcOczKPwAAAD8pAQAAAAAAAAF/AwAA1gAAAHBqFuf04eg/ZEVIe6PxyD8AAAA/OQEAAAAAAAABgAMAANYAAABcWh7gTgfpP0irrKdwsMY/AAAAPzkBAAAAAAAAAYEDAADWAAAAXFoe4E4H6T9Iq6yncLDGPwAAAD9YAQAAAAAAAAGCAwAA1gAAAFxaHuBOB+k/SKusp3Cwxj8AAAA/WAEAAAAAAAABgwMAANYAAABcWh7gTgfpP0irrKdwsMY/AAAAP1gBAAAAAAAAAYQDAADWAAAAtyQZJAcr1T+l3I8J8Q7tPwAAAD8AAAAAAAAAAAGFAwAA1gAAAFWI+7SfkNU/YfsDdy4i7T8AAAA/LwAAAAAAAAABhgMAANYAAABViPu0n5DVP2H7A3cuIu0/AAAAPy8AAAAAAAAAAYcDAADWAAAAVYj7tJ+Q1T9h+wN3LiLtPwAAAD8vAAAAAAAAAAGIAwAA1gAAAFWI+7SfkNU/YfsDdy4i7T8AAAA/LwAAAAAAAAABiQMAANYAAABViPu0n5DVP2H7A3cuIu0/AAAAP04AAAAAAAAAAYoDAADWAAAAobc1Pn6x1T+dOrWyLH/tPwAAAD9OAAAAAAAAAAGLAwAA1gAAAKG3NT5+sdU/ox0KpnKi7T8AAAA/XgAAAAAAAAABjAMAANYAAADf4QFJga7VP5G1hWgizO0/AAAAP14AAAAAAAAAAY0DAADWAAAAYY1pM3u01T+VmNpbaO/tPwAAAD9tAAAAAAAAAAGOAwAA1gAAAOM40R11utU/O2x1mA8J7j8AAAA/bQAAAAAAAAABjwMAANYAAACjDgUTcr3VP2vlfO2BH+4/AAAAP40AAAAAAAAAAZADAADWAAAAp2XU52XJ1T+zqV1zii/uPwAAAD+NAAAAAAAAAAGRAwAA1gAAAKu8o7xZ1dU/nV6EQvQ17j8AAAA/jQAAAAAAAAABkgMAANYAAACxakJmQe3VP+UiZcj8Re4/AAAAP6wAAAAAAAAAAZMDAADWAAAAO8RI+iIL1j+lQdk1OlnuPwAAAD+sAAAAAAAAAAGUAwAA1gAAAENy56MKI9Y/7QW6u0Jp7j8AAAA/rAAAAAAAAAABlQMAANYAAADLy+037EDWP0sVdHLhcu4/AAAAP8sAAAAAAAAAAZYDAADWAAAA03mM4dNY1j81yppBS3nuPwAAAD/LAAAAAAAAAAGXAwAA1gAAAJn9XoC4c9Y/k9lU+OmC7j8AAAA/ywAAAAAAAAABmAMAANYAAABjgTEfnY7WPwc06N8ehu4/AAAAP9oAAAAAAAAAAZkDAADWAAAAKwUEvoGp1j/FUlxNXJnuPwAAAD/aAAAAAAAAAAGaAwAA1gAAADOzomdpwdY/Oa3vNJGc7j8AAAA/+QAAAAAAAAABmwMAANYAAAC3tdkmV9PWPyFiFgT7ou4/AAAAP/kAAAAAAAAAAZwDAADWAAAAPbgQ5kTl1j+XvKnrL6buPwAAAD/5AAAAAAAAAAGdAwAA1gAAAAPlE7A19NY/DRc902Sp7j8AAAA/GAEAAAAAAAABngMAANYAAABDZq+PLP3WPw0XPdNkqe4/AAAAPxgBAAAAAAAAAZ8DAADWAAAAxREXeiYD1z+BcdC6mazuPwAAAD8YAQAAAAAAAAGgAwAA1gAAAAmTslkdDNc/34CKcTi27j8AAAA/KAEAAAAAAAABoQMAANYAAADNv7UjDhvXP8k1sUCivO4/AAAAPygBAAAAAAAAAaIDAADWAAAAE5gg2Pgv1z89kEQo17/uPwAAAD9HAQAAAAAAAAGjAwAA1gAAAJuaV5fmQdc/serXDwzD7j8AAAA/RwEAAAAAAAABpAMAANYAAAAj9F0ryF/XPxH6kcaqzO4/AAAAP1cBAAAAAAAAAaUDAADWAAAA63cwyqx61z+FVCWu38/uPwAAAD9XAQAAAAAAAAGmAwAA1gAAAHF6Z4majNc/42PfZH7Z7j8AAAA/ZgEAAAAAAAABpwMAANYAAAB3KAYzgqTXP80YBjTo3+4/AAAAP2YBAAAAAAAAAagDAADWAAAAf9ak3Gm81z+1zSwDUubuPwAAAD+GAQAAAAAAAAGpAwAA1gAAAIWEQ4ZR1Nc/iTd6oSXz7j8AAAA/hgEAAAAAAAABqgMAANYAAABLsUZQQuPXP3PsoHCP+e4/AAAAP4YBAAAAAAAAAasDAADWAAAATQgWJTbv1z/pRjRYxPzuPwAAAD+lAQAAAAAAAAGsAwAA1gAAAFFf5fkp+9c/XaHHP/n/7j8AAAA/pQEAAAAAAAABrQMAANYAAAAXjOjDGgrYP6VlqMUBEO8/AAAAP6UBAAAAAAAAAa4DAADWAAAAnY4fgwgc2D8BdWJ8oBnvPwAAAD/EAQAAAAAAAAGvAwAA1gAAAKM8vizwM9g/STlDAqkp7z8AAAA/xAEAAAAAAAABsAMAANYAAAClk40B5D/YP5H9I4ixOe8/AAAAP8QBAAAAAAAAAbEDAADWAAAA7Wv4tc5U2D+R/SOIsTnvPwAAAD/UAQAAAAAAAAGyAwAA1gAAAHNuL3W8Ztg/URyY9e5M7z8AAAA/1AEAAAAAAAABswMAANYAAAB5HM4epH7YPw87DGMsYO8/AAAAP/MBAAAAAAAAAbQDAADWAAAAe3Od85eK2D/hpFkBAG3vPwAAAD/zAQAAAAAAAAG1AwAA1gAAAAF21LKFnNg/y1mA0Glz7z8AAAA/8wEAAAAAAAABtgMAANYAAACHeAtyc67YP7MOp5/Tee8/AAAAPxICAAAAAAAAAbcDAADWAAAADXtCMWHA2D+fw81uPYDvPwAAAD8SAgAAAAAAAAG4AwAA1gAAANGnRftRz9g/h3j0PaeG7z8AAAA/EgIAAAAAAAABuQMAANYAAABXqny6P+HYP4d49D2nhu8/AAAAPzICAAAAAAAAAboDAADWAAAAHdd/hDDw2D9b4kHcepPvPwAAAD8yAgAAAAAAAAG7AwAA1gAAAKHZtkMeAtk/cS0bDRGN7z8AAAA/MgIAAAAAAAABvAMAANYAAAAn3O0CDBTZP8881cOvlu8/AAAAP0ECAAAAAAAAAb0DAADWAAAArzX0lu0x2T9b4kHcepPvPwAAAD9BAgAAAAAAAAG+AwAA1gAAAPcNX0vYRtk/Q5doq+SZ7z8AAAA/YAIAAAAAAAABvwMAANYAAAB/Z2XfuWTZP3EtGw0Rje8/AAAAP2ACAAAAAAAAAcADAADWAAAAR+s3fp5/2T/PPNXDr5bvPwAAAD9wAgAAAAAAAAHBAwAA1gAAAM9EPhKAndk/+9KHJdyJ7z8AAAA/cAIAAAAAAAABwgMAANYAAAAXHanGarLZP1viQdx6k+8/AAAAP4ACAAAAAAAAAcMDAADWAAAAn3avWkzQ2T/70ocl3InvPwAAAD+AAgAAAAAAAAHEAwAA1gAAAKt7Hdkn9Nk/n8PNbj2A7z8AAAA/nwIAAAAAAAABxQMAANYAAAD1qldiBhXaP4d49D2nhu8/AAAAP58CAAAAAAAAAcYDAADWAAAAP9qR6+Q12j+fw81uPYDvPwAAAD+fAgAAAAAAAAHHAwAA1gAAAIOy/J/PSto/KWk6hwh97z8AAAA/vgIAAAAAAAAByAMAANYAAAAJtTNfvVzaPz+0E7iedu8/AAAAP74CAAAAAAAAAckDAADWAAAAUY2eE6hx2j9rSsYZy2nvPwAAAD++AgAAAAAAAAHKAwAA1gAAANWP1dKVg9o/9+8yMpZm7z8AAAA/zgIAAAAAAAABywMAANYAAAAdaECHgJjaP2tKxhnLae8/AAAAP84CAAAAAAAAAcwDAADWAAAAYUCrO2ut2j+DlZ9KYWPvPwAAAD/8AgAAAAAAAAHNAwAA1gAAAKkYFvBVwto/rytSrI1W7z8AAAA//AIAAAAAAAABzgMAANYAAABtRRm6RtHaP93BBA66Se8/AAAAP/wCAAAAAAAAAc8DAADWAAAA9Z4fTijv2j9nZ3EmhUbvPwAAAD8bAwAAAAAAAAHQAwAA1gAAAEHOWdcGENs/kf0jiLE57z8AAAA/GwMAAAAAAAAB0QMAANYAAABL08dV4jPbP7+T1undLO8/AAAAPxsDAAAAAAAAAdIDAADWAAAAV9g11L1X2z/tKYlLCiDvPwAAAD87AwAAAAAAAAHTAwAA1gAAAGHdo1KZe9s/7SmJSwog7z8AAAA/OwMAAAAAAAAB1AMAANYAAABpi0L8gJPbP3fP9WPVHO8/AAAAPzsDAAAAAAAAAdUDAADWAAAAbznhpWir2z8ZwDutNhPvPwAAAD9KAwAAAAAAAAHWAwAA1gAAADm9s0RNxts/MQsV3swM7z8AAAA/SgMAAAAAAAAB1wMAANYAAAC9v+oDO9jbP7mwgfaXCe8/AAAAP2kDAAAAAAAAAdgDAADWAAAAQcIhwyjq2z9docc/+f/uPwAAAD9pAwAAAAAAAAHZAwAA1gAAAMfEWIIW/Ns/iTd6oSXz7j8AAAA/aQMAAAAAAAAB2gMAANYAAACL8VtMBwvcPysowOqG6e4/AAAAP4kDAAAAAAAAAdsDAADWAAAAkUgrIfsW3D9Bc5kbHePuPwAAAD+JAwAAAAAAAAHcAwAA1gAAAFV1LuvrJdw/QXOZGx3j7j8AAAA/iQMAAAAAAAAB3QMAANYAAABZzP2/3zHcP1m+ckyz3O4/AAAAP6gDAAAAAAAAAd4DAADWAAAA23dlqtk33D9tCUx9SdbuPwAAAD+oAwAAAAAAAAHfAwAA1gAAAFsjzZTTPdw/+a64lRTT7j8AAAA/qAMAAAAAAAAB4AMAANYAAADdzjR/zUPcPxH6kcaqzO4/AAAAP6gDAAAAAAAAAeEDAADWAAAAn6RodMpG3D+bn/7edcnuPwAAAD+oAwAAAAAAAAHiAwAA1gAAACFQ0F7ETNw/J0Vr90DG7j8AAAA/xwMAAAAAAAAB4wMAANYAAADhJQRUwU/cP7Hq1w8Mw+4/AAAAP8cDAAAAAAAAAeQDAADWAAAAo/s3Sb5S3D89kEQo17/uPwAAAD/HAwAAAAAAAAHlAwAA1gAAAOd80yi1W9w/U9sdWW257j8AAAA/5gMAAAAAAAAB5gMAANYAAABnKDsTr2HcP/XLY6LOr+4/AAAAP+YDAAAAAAAAAecDAADWAAAA6dOi/ahn3D8NFz3TZKnuPwAAAD/mAwAAAAAAAAHoAwAA1gAAACtVPt2fcNw/l7yp6y+m7j8AAAA/9gMAAAAAAAAB6QMAANYAAABv1tm8lnncP6kkLimAfO4/AAAAPxUEAAAAAAAAAeoDAADWAAAAb9bZvJZ53D+pJC4pgHzuPwAAAD8VBAAAAAAAAAHrAwAA1gAAAG/W2byWedw/qSQuKYB87j8AAAA/FQQAAAAAAAAB7AMAANYAAABv1tm8lnncP6kkLimAfO4/AAAAPzUEAAAAAAAAAe0DAADWAAAAoM+Bq2fq6T8A6PhSZDalPwAAAD8AAAAAAAAAAAHuAwAA1gAAAEKQTxvj7uk/IHtwo4mdpj8AAAA/LwAAAAAAAAAB7wMAANYAAABCkE8b4+7pPyB7cKOJnaY/AAAAPy8AAAAAAAAAAfADAADWAAAAQpBPG+Pu6T8ge3CjiZ2mPwAAAD8vAAAAAAAAAAHxAwAA1gAAAEKQTxvj7uk/IHtwo4mdpj8AAAA/PwAAAAAAAAAB8gMAANYAAADg+U22aufpP9D3nBp+bq4/AAAAPz8AAAAAAAAAAfMDAADWAAAAHiQawW3k6T8goj2uiQWyPwAAAD9OAAAAAAAAAAH0AwAA1gAAAJx4stZz3uk/eODT6QPutT8AAAA/XgAAAAAAAAAB9QMAANYAAAD6t+Rm+NnpP/AoybmSPLk/AAAAP14AAAAAAAAAAfYDAADWAAAA+rfkZvjZ6T8IRVnGyKS8PwAAAD9uAAAAAAAAAAH3AwAA1gAAAL6NGFz13Ok/hCtFH3VTwD8AAAA/bgAAAAAAAAAB+AMAANYAAACceLLWc97pP1geq3lZYcI/AAAAP40AAAAAAAAAAfkDAADWAAAAnHiy1nPe6T/8el5yEXzEPwAAAD+NAAAAAAAAAAH6AwAA1gAAAP4OtDvs5ek/GA7WwjbjxT8AAAA/nQAAAAAAAAAB+wMAANYAAABipbWgZO3pP5BS4iC/48Y/AAAAP50AAAAAAAAAAfwDAADWAAAA5FAdi17z6T/cdOhPA2THPwAAAD+sAAAAAAAAAAH9AwAA1gAAAEbnHvDW+uk/rN417tZwxz8AAAA/rAAAAAAAAAAB/gMAANYAAABqU1RKTAXqP1Sy0Cp+isc/AAAAP8sAAAAAAAAAAf8DAADWAAAAbKojH0AR6j+s3jXu1nDHPwAAAD/LAAAAAAAAAAEABAAA1gAAADDXJukwIOo/AAubsS9Xxz8AAAA/ywAAAAAAAAABAQQAANYAAAC22V2oHjLqP+D5F5oNF8c/AAAAP+sAAAAAAAAAAQIEAADWAAAA3pxi14dI6j/wfkfkF8rGPwAAAD/rAAAAAAAAAAEDBAAA1gAAAIYLz/DqZOo/CImmeCwwxj8AAAA/6wAAAAAAAAABBAQAANYAAADuT2//SoTqPxgO1sI248U/AAAAPwoBAAAAAAAAAQUEAADWAAAA1uinI7Gd6j+kVR0yxm/FPwAAAD8KAQAAAAAAAAEGBAAA1gAAADzWeF0dseo/3HD/3fwVxT8AAAA/CgEAAAAAAAABBwQAANYAAACgbHrClbjqP0QilOtfr8Q/AAAAPxoBAAAAAAAAAQgEAADWAAAAoGx6wpW46j/s7gql+e7DPwAAAD8aAQAAAAAAAAEJBAAA1gAAAKBsesKVuOo/7O4Kpfnuwz8AAAA/OQEAAAAAAAABCgQAANYAAACgbHrClbjqP+zuCqX57sM/AAAAPzkBAAAAAAAAAQsEAADWAAAAoGx6wpW46j/s7gql+e7DPwAAAD85AQAAAAAAAAEMBAAA1gAAAMjvcbmzn+k/6MMS7sQ/vz8AAAA/AAAAAAAAAAABDQQAANYAAADI73G5s5/pP+jDEu7EP78/AAAAPx8AAAAAAAAAAQ4EAADWAAAAyO9xubOf6T/owxLuxD+/PwAAAD8fAAAAAAAAAAEPBAAA1gAAAMjvcbmzn+k/6MMS7sQ/vz8AAAA/LwAAAAAAAAABEAQAANYAAABSSXhNlb3pP0gQY3M+rcA/AAAAPy8AAAAAAAAAAREEAADWAAAAVqBHIonJ6T/ETUtOudPAPwAAAD8/AAAAAAAAAAESBAAA1gAAABrNSux52Ok/xE1LTrnTwD8AAAA/PwAAAAAAAAABEwQAANYAAAAEZoMQ4PHpP/xoLfrvecA/AAAAP14AAAAAAAAAARQEAADWAAAArNTvKUMO6j8g5hgdCcC/PwAAAD9eAAAAAAAAAAEVBAAA1gAAADYu9r0kLOo/WPrWRTKMvj8AAAA/XgAAAAAAAAABFgQAANYAAAD8schcCUfqP3gENtpG8r0/AAAAP3sAAAAAAAAAARcEAADWAAAAKMycYGZp6j8IRVnGyKS8PwAAAD97AAAAAAAAAAEYBAAA1gAAACjMnGBmaeo/CEVZxsikvD8AAAA/ewAAAAAAAAABGQQAANYAAAAozJxgZmnqPwhFWcbIpLw/AAAAP5oAAAAAAAAAARoEAADWAAAAKMycYGZp6j8IRVnGyKS8PwAAAD+aAAAAAAAAAAEbBAAA1gAAAE7yqHihsek/gM6iceLrsT8AAAA/AAAAAAAAAAABHAQAANYAAABO8qh4obHpP4DOonHi67E/AAAAPw8AAAAAAAAAAR0EAADWAAAAYqW1oGTt6T/oiZYTWuuwPwAAAD8PAAAAAAAAAAEeBAAA1gAAAK4rv/42Guo/0PecGn5urj8AAAA/HwAAAAAAAAABHwQAANYAAACecpbMhEvqP+Dla6JcbKo/AAAAPy8AAAAAAAAAASAEAADWAAAAbqQHFVF+6j/Q0zoqO2qmPwAAAD8vAAAAAAAAAAEhBAAA1gAAAG6kBxVRfuo/0NM6Kjtqpj8AAAA/PgAAAAAAAAABIgQAANYAAABupAcVUX7qP9DTOio7aqY/AAAAPz4AAAAAAAAAASMEAADWAAAAbqQHFVF+6j/Q0zoqO2qmPwAAAD8+AAAAAAAAAAEkBAAA1gAAAIF9rtB7j90/J0Vr90DG7j8AAAA/AAAAAAAAAAABJQQAANYAAACBfa7Qe4/dPydFa/dAxu4/AAAAPxAAAAAAAAAAASYEAADWAAAAlTC7+D7L3T+bn/7edcnuPwAAAD8QAAAAAAAAAAEnBAAA1gAAACHhkGEU9d0/hVQlrt/P7j8AAAA/LwAAAAAAAAABKAQAANYAAAAnjy8L/AzeP+Nj32R+2e4/AAAAPy8AAAAAAAAAASkEAADWAAAALT3OtOMk3j8rKMDqhunuPwAAAD8vAAAAAAAAAAEqBAAA1gAAADfrbF7LPN4/iTd6oSXz7j8AAAA/PgAAAAAAAAABKwQAANYAAAA/mQsIs1TeP/2RDYla9u4/AAAAPz4AAAAAAAAAASwEAADWAAAATfVIW4KE3j/pRjRYxPzuPwAAAD9eAAAAAAAAAAEtBAAA1gAAAN387ZhLut4/0ftaJy4D7z8AAAA/bQAAAAAAAAABLgQAANYAAABtBJPWFPDeP0VW7g5jBu8/AAAAP20AAAAAAAAAAS8EAADWAAAAf7ef/tcr3z/R+1onLgPvPwAAAD9tAAAAAAAAAAEwBAAA1gAAANPrRwaScN8/0ftaJy4D7z8AAAA/fQAAAAAAAAABMQQAANYAAACndIgjUq/fP0VW7g5jBu8/AAAAP30AAAAAAAAAATIEAADWAAAANXwtYRvl3z+5sIH2lwnvPwAAAD+cAAAAAAAAAAEzBAAA1gAAAGKWAWV4B+A/MQsV3swM7z8AAAA/nAAAAAAAAAABNAQAANYAAAAowwQvaRbgP6VlqMUBEO8/AAAAP5wAAAAAAAAAATUEAADWAAAAsBwLw0o04D+NGs+UaxbvPwAAAD+sAAAAAAAAAAE2BAAA1gAAADh2EVcsUuA/YYQcMz8j7z8AAAA/rAAAAAAAAAABNwQAANYAAACCpUvgCnPgPx2jkKB8Nu8/AAAAP8sAAAAAAAAAATgEAADWAAAAjqq5XuaW4D/HdivdI1DvPwAAAD/LAAAAAAAAAAE5BAAA1gAAALjEjWJDueA/g5WfSmFj7z8AAAA/2wAAAAAAAAABOgQAANYAAACASGABKNTgP2tKxhnLae8/AAAAP9sAAAAAAAAAATsEAADWAAAAxiDLtRLp4D/37zIylmbvPwAAAD/qAAAAAAAAAAE8BAAA1gAAAIpNzn8D+OA/JYblk8JZ7z8AAAA/6gAAAAAAAAABPQQAANYAAACQpJ1U9wPhP2dncSaFRu8/AAAAPwoBAAAAAAAAAT4EAADWAAAAllI8/t4b4T817mnREjDvPwAAAD8KAQAAAAAAAAE/BAAA1gAAALwVQS1IMuE/STlDAqkp7z8AAAA/CgEAAAAAAAABQAQAANYAAACkrnlRrkvhP40az5RrFu8/AAAAPykBAAAAAAAAAUEEAADWAAAA6obkBZlg4T/tKYlLCiDvPwAAAD8pAQAAAAAAAAFCBAAA1gAAAHCJG8WGcuE/d8/1Y9Uc7z8AAAA/KQEAAAAAAAABQwQAANYAAAAY+Ife6Y7hP6VlqMUBEO8/AAAAPzgBAAAAAAAAAUQEAADWAAAAfuVYGFai4T+5sIH2lwnvPwAAAD84AQAAAAAAAAFFBAAA1gAAAEQSXOJGseE/c+ygcI/57j8AAAA/WAEAAAAAAAABRgQAANYAAACmqF1Hv7jhPysowOqG6e4/AAAAP1gBAAAAAAAAAUcEAADWAAAAKFTFMbm+4T/NGAY06N/uPwAAAD9YAQAAAAAAAAFIBAAA1gAAAChUxTG5vuE/42PfZH7Z7j8AAAA/WAEAAAAAAAABSQQAANYAAADoKfkmtsHhP20JTH1J1u4/AAAAP2cBAAAAAAAAAUoEAADWAAAAatVgEbDH4T9tCUx9SdbuPwAAAD9nAQAAAAAAAAFLBAAA1gAAAErA+osuyeE/hVQlrt/P7j8AAAA/hwEAAAAAAAABTAQAANYAAADsgMj7qc3hP4VUJa7fz+4/AAAAP4cBAAAAAAAAAU0EAADWAAAAjEGWayXS4T+FVCWu38/uPwAAAD+WAQAAAAAAAAFOBAAA1gAAAC4CZNug1uE/hVQlrt/P7j8AAAA/lgEAAAAAAAABTwQAANYAAADQwjFLHNvhP/muuJUU0+4/AAAAP6YBAAAAAAAAAVAEAADWAAAAlO80FQ3q4T/5rriVFNPuPwAAAD/FAQAAAAAAAAFRBAAA1gAAALhbam+C9OE/EfqRxqrM7j8AAAA/xQEAAAAAAAABUgQAANYAAAB8iG05cwPiPxH6kcaqzO4/AAAAP8UBAAAAAAAAAVMEAADWAAAAYMrWiOUQ4j89kEQo17/uPwAAAD/kAQAAAAAAAAFUBAAA1gAAAAbic81UIeI/34CKcTi27j8AAAA/5AEAAAAAAAABVQQAANYAAADKDneXRTDiPw0XPdNkqe4/AAAAP+QBAAAAAAAAAVYEAADWAAAAMPxH0bFD4j+tB4Mcxp/uPwAAAD8EAgAAAAAAAAFXBAAA1gAAAJTpGAseV+I/ZUOilr2P7j8AAAA/BAIAAAAAAAABWAQAANYAAACcl7e0BW/iP/HoDq+IjO4/AAAAPwQCAAAAAAAAAVkEAADWAAAAQK9U+XR/4j+T2VT46YLuPwAAAD8TAgAAAAAAAAFaBAAA1gAAAEQGJM5oi+I/YWBNo3ds7j8AAAA/EwIAAAAAAAABWwQAANYAAABEBiTOaIviP2FgTaN3bO4/AAAAPzICAAAAAAAAAVwEAADWAAAARAYkzmiL4j9hYE2jd2zuPwAAAD8yAgAAAAAAAAFdBAAA1gAAAEQGJM5oi+I/YWBNo3ds7j8AAAA/MgIAAAAAAAABXgQAANYAAACOs1GQ4+nqP0hRRQvl1LY/AAAAPwAAAAAAAAAAAV8EAADWAAAAjrNRkOPp6j9IUUUL5dS2PwAAAD8dAAAAAAAAAAFgBAAA1gAAAI6zUZDj6eo/SFFFC+XUtj8AAAA/HQAAAAAAAAABYQQAANYAAACOs1GQ4+nqP0hRRQvl1LY/AAAAPx0AAAAAAAAAAWIEAADWAAAAjrNRkOPp6j9IUUUL5dS2PwAAAD89AAAAAAAAAAFjBAAA1gAAAPSgIspP/eo/qI/bRl+9uj8AAAA/PQAAAAAAAAABZAQAANYAAACUYfA5ywHrP2Bxvokhi7w/AAAAPz0AAAAAAAAAAWUEAADWAAAAGA1YJMUH6z+AjU6WV/O/PwAAAD9MAAAAAAAAAAFmBAAA1gAAABpkJ/m4E+s/kDmNJZAHwj8AAAA/XAAAAAAAAAABZwQAANYAAAAeu/bNrB/rP/x6XnIRfMQ/AAAAP1wAAAAAAAAAAWgEAADWAAAABP1fHR8t6z84Jn1dZv3GPwAAAD97AAAAAAAAAAFpBAAA1gAAAMYpY+cPPOs/2P0ADBRlyT8AAAA/ewAAAAAAAAABagQAANYAAADqlZhBhUbrP8gB6n0as8s/AAAAP3sAAAAAAAAAAWsEAADWAAAA7uxnFnlS6z/IigI6K7TNPwAAAD+LAAAAAAAAAAFsBAAA1gAAAI6tNYb0Vus/QErfTakBzz8AAAA/iwAAAAAAAAABbQQAANYAAACUBAVb6GLrP3DntTLjzs8/AAAAP6oAAAAAAAAAAW4EAADWAAAA9JoGwGBq6z9w57Uy487PPwAAAD+qAAAAAAAAAAFvBAAA1gAAAPSaBsBgaus/cOe1MuPOzz8AAAA/qgAAAAAAAAABcAQAANYAAAD0mgbAYGrrP3DntTLjzs8/AAAAP7oAAAAAAAAAAXEEAADWAAAA9JoGwGBq6z9w57Uy487PPwAAAD+6AAAAAAAAAAFyBAAA1gAAAHTpgst30es/ULOQvPVtrT8AAAA/AAAAAAAAAAABcwQAANYAAAB06YLLd9HrP1CzkLz1ba0/AAAAPxAAAAAAAAAAAXQEAADWAAAAdOmCy3fR6z9Qs5C89W2tPwAAAD8QAAAAAAAAAAF1BAAA1gAAABoBIBDn4es/kGEawgdTsz8AAAA/LwAAAAAAAAABdgQAANYAAACcrIf64OfrP/ibx4t77bQ/AAAAPy8AAAAAAAAAAXcEAADWAAAAusHtf2Lm6z/on7D9gTu3PwAAAD8vAAAAAAAAAAF4BAAA1gAAANrWUwXk5Os/IMafnswJuj8AAAA/TgAAAAAAAAABeQQAANYAAAA4FoaVaODrP6CTxLhlC70/AAAAP04AAAAAAAAAAXoEAADWAAAAuGoeq27a6z+kPMg2l5PAPwAAAD9OAAAAAAAAAAF7BAAA1gAAAPaU6rVx1+s/4OfmIewUwz8AAAA/bgAAAAAAAAABfAQAANYAAAA0v7bAdNTrP9Trz5PyYsU/AAAAP24AAAAAAAAAAX0EAADWAAAAlP7oUPnP6z/M77gF+bDHPwAAAD9uAAAAAAAAAAF+BAAA1gAAAHTpgst30es/CJvX8E0yyj8AAAA/fQAAAAAAAAABfwQAANYAAAAWqlA789XrP3TcqD3Ppsw/AAAAP30AAAAAAAAAAYAEAADWAAAAFqpQO/PV6z/8J9keZYHOPwAAAD+cAAAAAAAAAAGBBAAA1gAAAPaU6rVx1+s/nH1olA/Czz8AAAA/nAAAAAAAAAABggQAANYAAAA0v7bAdNTrP3zYeO06QdA/AAAAP5wAAAAAAAAAAYMEAADWAAAAcpKz9oPF6z9QQsaLDk7QPwAAAD+sAAAAAAAAAAGEBAAA1gAAAMp6FrIUtes/7E+34Skh0D8AAAA/rAAAAAAAAAABhQQAANYAAADKehayFLXrP+xPt+EpIdA/AAAAP8sAAAAAAAAAAYYEAADWAAAAynoWshS16z/sT7fhKSHQPwAAAD/LAAAAAAAAAAGHBAAA1gAAAMp6FrIUtes/7E+34Skh0D8AAAA/2gAAAAAAAAABiAQAANYAAADaP3f4pKnqP1S59K2LZMg/AAAAPwAAAAAAAAAAAYkEAADWAAAA2j93+KSp6j9UufSti2TIPwAAAD8fAAAAAAAAAAGKBAAA1gAAANo/d/ikqeo/VLn0rYtkyD8AAAA/HwAAAAAAAAABiwQAANYAAADaP3f4pKnqP1S59K2LZMg/AAAAPx8AAAAAAAAAAYwEAADWAAAAYEKut5K76j+c4h5g3b7JPwAAAD8uAAAAAAAAAAGNBAAA1gAAAKYaGWx90Oo/GCAHO1jlyT8AAAA/LgAAAAAAAAABjgQAANYAAAAwdB8AX+7qP0S2uZyE2Mk/AAAAP04AAAAAAAAAAY8EAADWAAAAfvooXjEb6z8kpTaFYpjJPwAAAD9OAAAAAAAAAAGQBAAA1gAAACwXNCF8T+s/MCpmz2xLyT8AAAA/XQAAAAAAAAABkQQAANYAAAA8c3F0S3/rP3TKd8WtpMg/AAAAP10AAAAAAAAAAZIEAADWAAAAZo1FeKih6z/M77gF+bDHPwAAAD9tAAAAAAAAAAGTBAAA1gAAAJCnGXwFxOs/wOiUguvWxj8AAAA/bQAAAAAAAAABlAQAANYAAACQpxl8BcTrP8DolILr1sY/AAAAP30AAAAAAAAAAZUEAADWAAAAkKcZfAXE6z/A6JSC69bGPwAAAD99AAAAAAAAAAGWBAAA1gAAAJCnGXwFxOs/wOiUguvWxj8AAAA/jAAAAAAAAAABlwQAANYAAAAOivZsTabiP3erJtQNZu4/AAAAPwAAAAAAAAAAAZgEAADWAAAADor2bE2m4j93qybUDWbuPwAAAD8QAAAAAAAAAAGZBAAA1gAAAA6K9mxNpuI/d6sm1A1m7j8AAAA/EAAAAAAAAAABmgQAANYAAAAOivZsTabiP3erJtQNZu4/AAAAPy8AAAAAAAAAAZsEAADWAAAADor2bE2m4j93qybUDWbuPwAAAD8vAAAAAAAAAAGcBAAA1gAAAA6K9mxNpuI/d6sm1A1m7j8AAAA/LwAAAAAAAAABnQQAANYAAAAOivZsTabiP3erJtQNZu4/AAAAP04AAAAAAAAAAZ4EAADWAAAAWLkw9ivH4j+T2VT46YLuPwAAAD9OAAAAAAAAAAGfBAAA1gAAANy7Z7UZ2eI/l7yp6y+m7j8AAAA/TgAAAAAAAAABoAQAANYAAABEqTjvheziPz2QRCjXv+4/AAAAP14AAAAAAAAAAaEEAADWAAAA7BelCOkI4z9Bc5kbHePuPwAAAD9eAAAAAAAAAAGiBAAA1gAAABYyeQxGK+M/Fd3mufDv7j8AAAA/fQAAAAAAAAABowQAANYAAACk4k51G1XjP7mwgfaXCe8/AAAAP40AAAAAAAAAAaQEAADWAAAAamYhFABw4z9JOUMCqSnvPwAAAD+NAAAAAAAAAAGlBAAA1gAAADLq87LkiuM/Z2dxJoVG7z8AAAA/jQAAAAAAAAABpgQAANYAAAB6wl5nz5/jP/fvMjKWZu8/AAAAP5wAAAAAAAAAAacEAADWAAAAIjHLgDK84z+fw81uPYDvPwAAAD+cAAAAAAAAAAGoBAAA1gAAAKyK0RQU2uM/cS0bDRGN7z8AAAA/vAAAAAAAAAABqQQAANYAAACWetkNbv/jPy9Mj3pOoO8/AAAAP7wAAAAAAAAAAaoEAADWAAAAwJStEcsh5D+91FCGX8DvPwAAAD+8AAAAAAAAAAGrBAAA1gAAAOqugRUoROQ/e/PE85zT7z8AAAA/ywAAAAAAAAABrAQAANYAAACUHe4ui2DkP3vzxPOc0+8/AAAAP8sAAAAAAAAAAa0EAADWAAAAXKHAzW975D9788TznNPvPwAAAD/qAAAAAAAAAAGuBAAA1gAAAMKOkQfcjuQ/701Y29HW7z8AAAA/6gAAAAAAAAABrwQAANYAAAAmfGJBSKLkP2Oo68IG2u8/AAAAP/oAAAAAAAAAAbAEAADWAAAATj9ncLG45D9jqOvCBtrvPwAAAD/6AAAAAAAAAAGxBAAA1gAAALQsOKodzOQ/A5kxDGjQ7z8AAAA/CgEAAAAAAAABsgQAANYAAACcxXDOg+XkPzMv5G2Uw+8/AAAAPwoBAAAAAAAAAbMEAADWAAAA5vSqV2IG5T8zL+RtlMPvPwAAAD8pAQAAAAAAAAG0BAAA1gAAAM6N43vIH+U/R3q9niq97z8AAAA/KQEAAAAAAAABtQQAANYAAAD0UOiqMTblP1/Fls/Atu8/AAAAPykBAAAAAAAAAbYEAADWAAAAmmiF76BG5T91EHAAV7DvPwAAAD9IAQAAAAAAAAG3BAAA1gAAALzUukkWUeU/t/H7khmd7z8AAAA/SAEAAAAAAAABuAQAANYAAAAea7yujljlPylpOocIfe8/AAAAP0gBAAAAAAAAAbkEAADWAAAABK0l/gBm5T9X/+zoNHDvPwAAAD9nAQAAAAAAAAG6BAAA1gAAAMbZKMjxdOU/4aRZAQBt7z8AAAA/ZwEAAAAAAAABuwQAANYAAADqRV4iZ3/lP/EM3j5QQ+8/AAAAP2cBAAAAAAAAAbwEAADWAAAAMh7J1lGU5T8do5CgfDbvPwAAAD93AQAAAAAAAAG9BAAA1gAAAHb2M4s8qeU/v5PW6d0s7z8AAAA/dwEAAAAAAAABvgQAANYAAAB+pNI0JMHlP2GEHDM/I+8/AAAAP5YBAAAAAAAAAb8EAADWAAAAZj0LWYra5T+lZajFARDvPwAAAD+WAQAAAAAAAAHABAAA1gAAAC7B3fdu9eU/0ftaJy4D7z8AAAA/lgEAAAAAAAABwQQAANYAAAD2RLCWUxDmP3PsoHCP+e4/AAAAP7YBAAAAAAAAAcIEAADWAAAAPh0bSz4l5j+JN3qhJfPuPwAAAD+2AQAAAAAAAAHDBAAA1gAAAOI0uI+tNeY/KyjA6obp7j8AAAA/tgEAAAAAAAABxAQAANYAAADGdiHfH0PmP1m+ckyz3O4/AAAAP8UBAAAAAAAAAcUEAADWAAAA6OJWOZVN5j+bn/7edcnuPwAAAD/FAQAAAAAAAAHGBAAA1gAAAOjiVjmVTeY/m5/+3nXJ7j8AAAA/5AEAAAAAAAABxwQAANYAAADo4lY5lU3mP5uf/t51ye4/AAAAP+QBAAAAAAAAAcgEAADWAAAA6OJWOZVN5j+bn/7edcnuPwAAAD/kAQAAAAAAAAHJBAAA1gAAAFAaRogwlew/GBkl8ngEsD8AAAA/AAAAAAAAAAABygQAANYAAABQGkaIMJXsPxgZJfJ4BLA/AAAAPw8AAAAAAAAAAcsEAADWAAAAUBpGiDCV7D8YGSXyeASwPwAAAD8PAAAAAAAAAAHMBAAA1gAAAFAaRogwlew/GBkl8ngEsD8AAAA/LwAAAAAAAAABzQQAANYAAABQGkaIMJXsPxgZJfJ4BLA/AAAAPy8AAAAAAAAAAc4EAADWAAAAUBpGiDCV7D8YGSXyeASwPwAAAD8vAAAAAAAAAAHPBAAA1gAAAFAaRogwlew/GBkl8ngEsD8AAAA/LwAAAAAAAAAB0AQAANYAAABQGkaIMJXsPxgZJfJ4BLA/AAAAPy8AAAAAAAAAAdEEAADWAAAAtgcXwpyo7D/wEq/PauyyPwAAAD9eAAAAAAAAAAHSBAAA1gAAALYHF8KcqOw/UE1cmd6GtD8AAAA/XgAAAAAAAAAB0wQAANYAAAB23Uq3mavsP0hRRQvl1LY/AAAAP14AAAAAAAAAAdQEAADWAAAANrN+rJau7D/go5lviIm5PwAAAD9tAAAAAAAAAAHVBAAA1gAAAPiIsqGTsew/GMqIENNXvD8AAAA/fQAAAAAAAAAB1gQAANYAAADac0wcErPsP9g+46O6jL8/AAAAP30AAAAAAAAAAdcEAADWAAAAmkmAEQ+27D9sKAoObsfBPwAAAD+MAAAAAAAAAAHYBAAA1gAAADoKToGKuuw/GIW9Bibiwz8AAAA/jAAAAAAAAAAB2QQAANYAAAD834F2h73sP0SkiCRj1sU/AAAAP6wAAAAAAAAAAdoEAADWAAAAvLW1a4TA7D+s3jXu1nDHPwAAAD+sAAAAAAAAAAHbBAAA1gAAAF52g9v/xOw/HJ4SAlW+yD8AAAA/rAAAAAAAAAAB3AQAANYAAAAAN1FLe8nsPxggBztY5ck/AAAAP8sAAAAAAAAAAd0EAADWAAAAvgyFQHjM7D9Ivd0fkrLKPwAAAD/LAAAAAAAAAAHeBAAA1gAAAEK47Cpy0uw/2IYZyCRmyz8AAAA/ywAAAAAAAAAB3wQAANYAAADkeLqa7dbsP5xrNxzuv8s/AAAAP+oAAAAAAAAAAeAEAADWAAAARA+8/2Xe7D8UqR/3aObLPwAAAD/qAAAAAAAAAAHhBAAA1gAAAMi6I+pf5Ow/nGs3HO6/yz8AAAA/6gAAAAAAAAAB4gQAANYAAADqJllE1e7sP/iXnN9Gpss/AAAAP/oAAAAAAAAAAeMEAADWAAAAkD72iET/7D8EHcwpUVnLPwAAAD/6AAAAAAAAAAHkBAAA1gAAANYWYT0vFO0/4AtJEi8Zyz8AAAA/GQEAAAAAAAAB5QQAANYAAAD82WVsmCrtPzg4rtWH/8o/AAAAPxkBAAAAAAAAAeYEAADWAAAARLLQIIM/7T8YJyu+Zb/KPwAAAD8ZAQAAAAAAAAHnBAAA1gAAAKifoVrvUu0/zH/1RBeMyj8AAAA/OAEAAAAAAAAB6AQAANYAAABOtz6fXmPtP1RCDWqcZco/AAAAPzgBAAAAAAAAAekEAADWAAAAMvmn7tBw7T8Im9fwTTLKPwAAAD84AQAAAAAAAAHqBAAA1gAAALj73q2+gu0/NDGKUnolyj8AAAA/WAEAAAAAAAAB6wQAANYAAAC8Uq6Cso7tP0S2uZyE2Mk/AAAAP1gBAAAAAAAAAewEAADWAAAA2mcUCDSN7T8MGeO3SgvJPwAAAD9YAQAAAAAAAAHtBAAA1gAAANpnFAg0je0/DBnjt0oLyT8AAAA/ZwEAAAAAAAAB7gQAANYAAADaZxQINI3tPwwZ47dKC8k/AAAAP2cBAAAAAAAAAe8EAADWAAAA2mcUCDSN7T8MGeO3SgvJPwAAAD9nAQAAAAAAAAHwBAAA1gAAACYAcoTTcuw/tNpMfNAixT8AAAA/AAAAAAAAAAAB8QQAANYAAAAmAHKE03LsP7TaTHzQIsU/AAAAPxAAAAAAAAAAAfIEAADWAAAAJgByhNNy7D+02kx80CLFPwAAAD8QAAAAAAAAAAHzBAAA1gAAACYAcoTTcuw/tNpMfNAixT8AAAA/HwAAAAAAAAAB9AQAANYAAAAmAHKE03LsP7TaTHzQIsU/AAAAPx8AAAAAAAAAAfUEAADWAAAAzm7enTaP7D8MAI68Gy/EPwAAAD8+AAAAAAAAAAH2BAAA1gAAAPQx48yfpew/kMKl4aAIxD8AAAA/PgAAAAAAAAAB9wQAANYAAAAgTLfQ/MfsP5xH1Suru8M/AAAAP04AAAAAAAAAAfgEAADWAAAA6iZZRNXu7D8A+Wk5DlXDPwAAAD9OAAAAAAAAAAH5BAAA1gAAANptMBIjIO0/HAPJzSK7wj8AAAA/XgAAAAAAAAAB+gQAANYAAAAI39Pqc07tPzgNKGI3IcI/AAAAP14AAAAAAAAAAfsEAADWAAAA1hBFM0CB7T+YvrxvmrrBPwAAAD99AAAAAAAAAAH8BAAA1gAAACSXTpESru0/iDJpooItwT8AAAA/fQAAAAAAAAAB/QQAANYAAABuxoga8c7tP0gQY3M+rcA/AAAAP30AAAAAAAAAAf4EAADWAAAAdnQnxNjm7T8g5hgdCcC/PwAAAD+cAAAAAAAAAAH/BAAA1gAAAADOLVi6BO4/0DCbnZ/YvT8AAAA/nAAAAAAAAAABAAUAANYAAAAAzi1YugTuP9Awm52f2L0/AAAAP5wAAAAAAAAAAQEFAADWAAAAAM4tWLoE7j/QMJudn9i9PwAAAD+cAAAAAAAAAAECBQAA1gAAAADOLVi6BO4/0DCbnZ/YvT8AAAA/uwAAAAAAAAABAwUAANYAAADGwD/0TnfsPyjCtizGu7c/AAAAPwAAAAAAAAAAAQQFAADWAAAAxsA/9E537D8owrYsxru3PwAAAD8QAAAAAAAAAAEFBQAA1gAAAMbAP/ROd+w/KMK2LMa7tz8AAAA/EAAAAAAAAAABBgUAANYAAADGwD/0TnfsPyjCtizGu7c/AAAAPx8AAAAAAAAAAQcFAADWAAAAMAXgAq+W7D+ggZNARAm5PwAAAD8fAAAAAAAAAAEIBQAA1gAAAPiIsqGTsew/sAbDik68uD8AAAA/PQAAAAAAAAABCQUAANYAAAAio4al8NPsP3Bp7KUU77c/AAAAPz0AAAAAAAAAAQoFAADWAAAAsFNcDsb97D9IUUUL5dS2PwAAAD89AAAAAAAAAAELBQAA1gAAAEBbAUyPM+0/SEP9BMogtT8AAAA/TQAAAAAAAAABDAUAANYAAADwdwwP2mftPzA1tf6ubLM/AAAAP00AAAAAAAAAAQ0FAADWAAAARKy0FpSs7T+Q2AEG91GxPwAAAD9sAAAAAAAAAAEOBQAA1gAAALj1wqPP7+0/EJ/Sk8yhrj8AAAA/bAAAAAAAAAABDwUAANYAAACqk2lGES3uP+DvyjZx0qk/AAAAP2wAAAAAAAAAARAFAADWAAAAWFmlNGhV7j8A6PhSZDalPwAAAD+MAAAAAAAAAAERBQAA1gAAAFhZpTRoVe4/AOj4UmQ2pT8AAAA/jAAAAAAAAAABEgUAANYAAABYWaU0aFXuPwDo+FJkNqU/AAAAP4wAAAAAAAAAARMFAADWAAAAWFmlNGhV7j8A6PhSZDalPwAAAD+bAAAAAAAAAAEUBQAA1gAAAADnFixdAuc/fbJKVxtA7z8AAAA/AAAAAAAAAAABFQUAANYAAAAA5xYsXQLnP32ySlcbQO8/AAAAPyAAAAAAAAAAARYFAADWAAAAAOcWLF0C5z99skpXG0DvPwAAAD8gAAAAAAAAAAEXBQAA1gAAAIhAHcA+IOc/Ex5hVnKD7z8AAAA/IAAAAAAAAAABGAUAANYAAACwAyLvpzbnP+eHrvRFkO8/AAAAPz8AAAAAAAAAARkFAADWAAAA2MYmHhFN5z/PPNXDr5bvPwAAAD8/AAAAAAAAAAEaBQAA1gAAAD4LxyxxbOc/+9KHJdyJ7z8AAAA/PwAAAAAAAAABGwUAANYAAACqT2c70YvnP5/DzW49gO8/AAAAP04AAAAAAAAAARwFAADWAAAAdCoJr6my5z8paTqHCH3vPwAAAD9eAAAAAAAAAAEdBQAA1gAAAJ5E3bIG1ec/y1mA0Glz7z8AAAA/XgAAAAAAAAABHgUAANYAAAAIiX3BZvTnPw87DGMsYO8/AAAAP24AAAAAAAAAAR8FAADWAAAA0AxQYEsP6D870b7EWFPvPwAAAD9uAAAAAAAAAAEgBQAA1gAAANwRvt4mM+g/HaOQoHw27z8AAAA/jAAAAAAAAAABIQUAANYAAABGVl7thlLoP3fP9WPVHO8/AAAAP4wAAAAAAAAAASIFAADWAAAAEDEAYV956D9docc/+f/uPwAAAD+MAAAAAAAAAAEjBQAA1gAAANwLotQ3oOg/EfqRxqrM7j8AAAA/qwAAAAAAAAABJAUAANYAAADI+6nNkcXoP+0FurtCae4/AAAAP6sAAAAAAAAAASUFAADWAAAAyPupzZHF6D/tBbq7QmnuPwAAAD+rAAAAAAAAAAEmBQAA1gAAAMj7qc2Rxeg/7QW6u0Jp7j8AAAA/qwAAAAAAAAABJwUAANYAAADI+6nNkcXoP+0FurtCae4/AAAAP8oAAAAAAAAAASgFAADWAAAAoh+8yoWx7z9wSXMn2DiyPwAAAD8AAAAAAAAAAAEpBQAA1gAAAKIfvMqFse8/cElzJ9g4sj8AAAA/EAAAAAAAAAABKgUAANYAAACiH7zKhbHvP3BJcyfYOLI/AAAAPxAAAAAAAAAAASsFAADWAAAAVvCBQaeQ7z9wSXMn2DiyPwAAAD8fAAAAAAAAAAEsBQAA1gAAALLY5Pw3gO8/cElzJ9g4sj8AAAA/HwAAAAAAAAABLQUAANYAAACKFeDNzmnvP7DwqKAmbLI/AAAAPz8AAAAAAAAAAS4FAADWAAAAJigPlGJW7z8AmN4ZdZ+yPwAAAD8/AAAAAAAAAAEvBQAA1gAAAN5PpN93Qe8/QLrkSLkfsz8AAAA/PwAAAAAAAAABMAUAANYAAAB4YtOlCy7vP4Dc6nf9n7M/AAAAP04AAAAAAAAAATEFAADWAAAA1Eo2YZwd7z8QpiYgkFO0PwAAAD9eAAAAAAAAAAEyBQAA1gAAAI5yy6yxCO8/2Aw5rVzUtT8AAAA/XgAAAAAAAAABMwUAANYAAAAIcJTtw/buP9gagbN3iLc/AAAAP30AAAAAAAAAATQFAADWAAAAgm1dLtbk7j+Q/GP2OVa5PwAAAD99AAAAAAAAAAE1BQAA1gAAAGABKNRg2u4/MFkX7/Fwuz8AAAA/fQAAAAAAAAABNgUAANYAAAAcgIz0adHuP5AOlW5bWL0/AAAAP40AAAAAAAAAATcFAADWAAAA2v7wFHPI7j/YPuOjuoy/PwAAAD+NAAAAAAAAAAE4BQAA1gAAADo+I6X3w+4/tMgbBK8gwT8AAAA/rAAAAAAAAAABOQUAANYAAAA6PiOl98PuP9zgwp7eOsI/AAAAP6wAAAAAAAAAAToFAADWAAAAWFOJKnnC7j8A+Wk5DlXDPwAAAD+8AAAAAAAAAAE7BQAA1gAAADo+I6X3w+4//HpechF8xD8AAAA/vAAAAAAAAAABPAUAANYAAADa/vAUc8juP0SkiCRj1sU/AAAAP8sAAAAAAAAAAT0FAADWAAAAPJXyeevP7j+wY2U44SPHPwAAAD/LAAAAAAAAAAE+BQAA1gAAACDXW8ld3e4/zPbciAaLyD8AAAA/6gAAAAAAAAABPwUAANYAAAAEGcUY0OruP/gOhCM2pck/AAAAP+oAAAAAAAAAAUAFAADWAAAASvEvzbr/7j+g6ULj6pjKPwAAAD/qAAAAAAAAAAFBBQAA1gAAAFKfznaiF+8/2IYZyCRmyz8AAAA/+gAAAAAAAAABQgUAANYAAADc+NQKhDXvP2BQVXC3Gcw/AAAAP/oAAAAAAAAAAUMFAADWAAAA5v1CiV9Z7z/MCA4BKI3MPwAAAD8ZAQAAAAAAAAFEBQAA1gAAAPACsQc7fe8/wIPeth3azD8AAAA/GQEAAAAAAAABRQUAANYAAAD8Bx+GFqHvP+wZkRhKzcw/AAAAPykBAAAAAAAAAUYFAADWAAAAaKOOaWrM7z+AYdiH2VnMPwAAAD8pAQAAAAAAAAFHBQAA1gAAAHSo/OdF8O8/jN/jTtYyyz8AAAA/OQEAAAAAAAABSAUAANYAAAB0qPznRfDvP4zf407WMss/AAAAPzkBAAAAAAAAAUkFAADWAAAAdKj850Xw7z+M3+NO1jLLPwAAAD85AQAAAAAAAAFKBQAA1gAAAHSo/OdF8O8/jN/jTtYyyz8AAAA/YQEAAAAAAAA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61751|recordLength=61765|start=0|end=61751|audioFormat={00001610-0000-0010-8000-00AA00389B71}|audioRate=44100|muted=false|volume=0.8|fadeIn=0|fadeOut=0|videoFormat={34363248-0000-0010-8000-00AA00389B71}|videoRate=15|videoWidth=256|videoHeight=25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70630|recordLength=370666|start=0|end=370630|audioFormat={00001610-0000-0010-8000-00AA00389B71}|audioRate=44100|muted=false|volume=0.8|fadeIn=0|fadeOut=0|videoFormat={34363248-0000-0010-8000-00AA00389B71}|videoRate=15|videoWidth=256|videoHeight=25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HwAAAB/AAAABwMAAAAAAQAAAIAA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CTYAAAAJNwAAAAk4AAAACTkAAAAJOgAAAAk7AAAACTwAAAAJPQAAAAk+AAAACT8AAAAJQAAAAAlBAAAACUIAAAAJQwAAAAlEAAAACUUAAAAJRgAAAAlHAAAACUgAAAAJSQAAAAlKAAAACUsAAAAJTAAAAAlNAAAACU4AAAAJTwAAAAlQAAAACVEAAAAJUgAAAAlTAAAACVQAAAAJVQAAAAlWAAAACVcAAAAJWAAAAAlZAAAACVoAAAAJWwAAAAlcAAAACV0AAAAJXgAAAAlfAAAACWAAAAAJYQAAAAliAAAACWMAAAAJZAAAAAllAAAACWYAAAAJZwAAAAloAAAACWkAAAAJagAAAAlrAAAACWwAAAAJbQAAAAluAAAACW8AAAAJcAAAAAlxAAAACXIAAAAJcwAAAAl0AAAACXUAAAAJdgAAAAl3AAAACXgAAAAJeQAAAAl6AAAACXsAAAAJfAAAAAl9AAAACX4AAAAJfwAAAA0EBQQAAAALUGVuU3Ryb2tlVjEEAAAACkF0dHJpYnV0ZXMFVHJhY2UJU3RhcnRUaW1lBFR5cGUEBAAED1BlbkF0dHJpYnV0ZXNWMQIAAAAKSW5rVHJhY2VWMQIAAAAQDEFjdGlvblR5cGVWMQIAAAACAAAACYAAAAAJgQAAANB8AAAAAAAABX7///8MQWN0aW9uVHlwZVYxAQAAAAd2YWx1ZV9fAAgCAAAAAAAAAAEFAAAABAAAAAmDAAAACYQAAAAWgwAAAAAAAAF7////fv///wAAAAABBgAAAAQAAAAJhgAAAAmHAAAAUIYAAAAAAAABeP///37///8AAAAAAQcAAAAEAAAACYkAAAAJigAAABqMAAAAAAAAAXX///9+////AAAAAAEIAAAABAAAAAmMAAAACY0AAAB5jgAAAAAAAAFy////fv///wAAAAABCQAAAAQAAAAJjwAAAAmQAAAAZawAAAAAAAABb////37///8AAAAAAQoAAAAEAAAACZIAAAAJkwAAAC2yAAAAAAAAAWz///9+////AAAAAAELAAAABAAAAAmVAAAACZYAAADYvwAAAAAAAAFp////fv///wAAAAABDAAAAAQAAAAJmAAAAAmZAAAAM8YAAAAAAAABZv///37///8AAAAAAQ0AAAAEAAAACZsAAAAJnAAAAA7ZAAAAAAAAAWP///9+////AAAAAAEOAAAABAAAAAmeAAAACZ8AAAAq3AAAAAAAAAFg////fv///wAAAAABDwAAAAQAAAAJoQAAAAmiAAAAx98AAAAAAAABXf///37///8AAAAAARAAAAAEAAAACaQAAAAJpQAAAEnkAAAAAAAAAVr///9+////AAAAAAERAAAABAAAAAmnAAAACagAAACf5QAAAAAAAAFX////fv///wAAAAABEgAAAAQAAAAJqgAAAAmrAAAAy+sAAAAAAAABVP///37///8AAAAAARMAAAAEAAAACa0AAAAJrgAAAAzuAAAAAAAAAVH///9+////AAAAAAEUAAAABAAAAAmwAAAACbEAAACp9QAAAAAAAAFO////fv///wAAAAABFQAAAAQAAAAJswAAAAm0AAAAMPoAAAAAAAABS////37///8AAAAAARYAAAAEAAAACbYAAAAJtwAAAOb9AAAAAAAAAUj///9+////AAAAAAEXAAAABAAAAAm5AAAACboAAADy/wAAAAAAAAFF////fv///wAAAAABGAAAAAQAAAAJvAAAAAm9AAAATwUBAAAAAAABQv///37///8AAAAAARkAAAAEAAAACb8AAAAJwAAAAKEKAQAAAAAAAT////9+////AAAAAAEaAAAABAAAAAnCAAAACcMAAAB9DQEAAAAAAAE8////fv///wAAAAABGwAAAAQAAAAJxQAAAAnGAAAANBIBAAAAAAABOf///37///8AAAAAARwAAAAEAAAACcgAAAAJyQAAAI0UAQAAAAAAATb///9+////AAAAAAEdAAAABAAAAAnLAAAACcwAAAApHQEAAAAAAAEz////fv///wAAAAABHgAAAAQAAAAJzgAAAAnPAAAAlCYBAAAAAAABMP///37///8AAAAAAR8AAAAEAAAACdEAAAAJ0gAAAGYpAQAAAAAAAS3///9+////AAAAAAEgAAAABAAAAAnUAAAACdUAAAD8LQEAAAAAAAEq////fv///wAAAAABIQAAAAQAAAAJ1wAAAAnYAAAARC8BAAAAAAABJ////37///8AAAAAASIAAAAEAAAACdoAAAAJ2wAAAFYxAQAAAAAAAST///9+////AAAAAAEjAAAABAAAAAndAAAACd4AAAAONQEAAAAAAAEh////fv///wAAAAABJAAAAAQAAAAJ4AAAAAnhAAAAmT0BAAAAAAABHv///37///8AAAAAASUAAAAEAAAACeMAAAAJ5AAAAG5CAQAAAAAAARv///9+////AAAAAAEmAAAABAAAAAnmAAAACecAAABqRQEAAAAAAAEY////fv///wAAAAABJwAAAAQAAAAJ6QAAAAnqAAAAPEgBAAAAAAABFf///37///8AAAAAASgAAAAEAAAACewAAAAJ7QAAAKtbAQAAAAAAARL///9+////AAAAAAEpAAAABAAAAAnvAAAACfAAAABxXwEAAAAAAAEP////fv///wAAAAABKgAAAAQAAAAJ8gAAAAnzAAAAzmcBAAAAAAABDP///37///8AAAAAASsAAAAEAAAACfUAAAAJ9gAAAMxqAQAAAAAAAQn///9+////AAAAAAEsAAAABAAAAAn4AAAACfkAAACvcgEAAAAAAAEG////fv///wAAAAABLQAAAAQAAAAJ+wAAAAn8AAAAXXUBAAAAAAABA////37///8AAAAAAS4AAAAEAAAACf4AAAAJ/wAAAMd7AQAAAAAAAQD///9+////AAAAAAEvAAAABAAAAAkBAQAACQIBAAB8fQEAAAAAAAH9/v//fv///wAAAAABMAAAAAQAAAAJBAEAAAkFAQAAG4MBAAAAAAAB+v7//37///8AAAAAATEAAAAEAAAACQcBAAAJCAEAAB2FAQAAAAAAAff+//9+////AAAAAAEyAAAABAAAAAkKAQAACQsBAADdigEAAAAAAAH0/v//fv///wAAAAABMwAAAAQAAAAJDQEAAAkOAQAAgYwBAAAAAAAB8f7//37///8AAAAAATQAAAAEAAAACRABAAAJEQEAAAqYAQAAAAAAAe7+//9+////AAAAAAE1AAAABAAAAAkTAQAACRQBAADHoQEAAAAAAAHr/v//fv///wAAAAABNgAAAAQAAAAJFgEAAAkXAQAAt6YBAAAAAAAB6P7//37///8AAAAAATcAAAAEAAAACRkBAAAJGgEAAKqrAQAAAAAAAeX+//9+////AAAAAAE4AAAABAAAAAkcAQAACR0BAAC2rgEAAAAAAAHi/v//fv///wAAAAABOQAAAAQAAAAJHwEAAAkgAQAAC7UBAAAAAAAB3/7//37///8AAAAAAToAAAAEAAAACSIBAAAJIwEAACDJAQAAAAAAAdz+//9+////AAAAAAE7AAAABAAAAAklAQAACSYBAABDywEAAAAAAAHZ/v//fv///wAAAAABPAAAAAQAAAAJKAEAAAkpAQAA8cwBAAAAAAAB1v7//37///8AAAAAAT0AAAAEAAAACSsBAAAJLAEAAD3aAQAAAAAAAdP+//9+////AAAAAAE+AAAABAAAAAkuAQAACS8BAADE2wEAAAAAAAHQ/v//fv///wAAAAABPwAAAAQAAAAJMQEAAAkyAQAAft0BAAAAAAABzf7//37///8AAAAAAUAAAAAEAAAACTQBAAAJNQEAAFPmAQAAAAAAAcr+//9+////AAAAAAFBAAAABAAAAAk3AQAACTgBAAAe7gEAAAAAAAHH/v//fv///wAAAAABQgAAAAQAAAAJOgEAAAk7AQAArfABAAAAAAABxP7//37///8AAAAAAUMAAAAEAAAACT0BAAAJPgEAAMTyAQAAAAAAAcH+//9+////AAAAAAFEAAAABAAAAAlAAQAACUEBAACiFgIAAAAAAAG+/v//fv///wAAAAABRQAAAAQAAAAJQwEAAAlEAQAA4FICAAAAAAABu/7//37///8AAAAAAUYAAAAEAAAACUYBAAAJRwEAALRVAgAAAAAAAbj+//9+////AAAAAAFHAAAABAAAAAlJAQAACUoBAACCWgIAAAAAAAG1/v//fv///wAAAAABSAAAAAQAAAAJTAEAAAlNAQAAVGECAAAAAAABsv7//37///8AAAAAAUkAAAAEAAAACU8BAAAJUAEAAF1jAgAAAAAAAa/+//9+////AAAAAAFKAAAABAAAAAlSAQAACVMBAAAOawIAAAAAAAGs/v//fv///wAAAAABSwAAAAQAAAAJVQEAAAlWAQAAG28CAAAAAAABqf7//37///8AAAAAAUwAAAAEAAAACVgBAAAJWQEAADkDAwAAAAAAAab+//9+////AAAAAAFNAAAABAAAAAlbAQAACVwBAADmHQMAAAAAAAGj/v//fv///wAAAAABTgAAAAQAAAAJXgEAAAlfAQAAxDgDAAAAAAABoP7//37///8AAAAAAU8AAAAEAAAACWEBAAAJYgEAAAJBAwAAAAAAAZ3+//9+////AAAAAAFQAAAABAAAAAlkAQAACWUBAAANXwMAAAAAAAGa/v//fv///wAAAAABUQAAAAQAAAAJZwEAAAloAQAA02ADAAAAAAABl/7//37///8AAAAAAVIAAAAEAAAACWoBAAAJawEAAGJlAwAAAAAAAZT+//9+////AAAAAAFTAAAABAAAAAltAQAACW4BAADmpAMAAAAAAAGR/v//fv///wAAAAABVAAAAAQAAAAJcAEAAAlxAQAAebMDAAAAAAABjv7//37///8AAAAAAVUAAAAEAAAACXMBAAAJdAEAACLBAwAAAAAAAYv+//9+////AAAAAAFWAAAABAAAAAl2AQAACXcBAADDxQMAAAAAAAGI/v//fv///wAAAAABVwAAAAQAAAAJeQEAAAl6AQAAhcgDAAAAAAABhf7//37///8AAAAAAVgAAAAEAAAACXwBAAAJfQEAANX9AwAAAAAAAYL+//9+////AAAAAAFZAAAABAAAAAl/AQAACYABAADGDgQAAAAAAAF//v//fv///wAAAAABWgAAAAQAAAAJggEAAAmDAQAAGhMEAAAAAAABfP7//37///8AAAAAAVsAAAAEAAAACYUBAAAJhgEAAGoWBAAAAAAAAXn+//9+////AAAAAAFcAAAABAAAAAmIAQAACYkBAABNGAQAAAAAAAF2/v//fv///wAAAAABXQAAAAQAAAAJiwEAAAmMAQAA5S4EAAAAAAABc/7//37///8AAAAAAV4AAAAEAAAACY4BAAAJjwEAAHA7BAAAAAAAAXD+//9+////AAAAAAFfAAAABAAAAAmRAQAACZIBAABJQQQAAAAAAAFt/v//fv///wAAAAABYAAAAAQAAAAJlAEAAAmVAQAAiUsEAAAAAAABav7//37///8AAAAAAWEAAAAEAAAACZcBAAAJmAEAAI5QBAAAAAAAAWf+//9+////AAAAAAFiAAAABAAAAAmaAQAACZsBAAC1XgQAAAAAAAFk/v//fv///wAAAAABYwAAAAQAAAAJnQEAAAmeAQAAVGQEAAAAAAABYf7//37///8AAAAAAWQAAAAEAAAACaABAAAJoQEAAPdqBAAAAAAAAV7+//9+////AAAAAAFlAAAABAAAAAmjAQAACaQBAAA+cQQAAAAAAAFb/v//fv///wAAAAABZgAAAAQAAAAJpgEAAAmnAQAA04QEAAAAAAABWP7//37///8AAAAAAWcAAAAEAAAACakBAAAJqgEAANeNBAAAAAAAAVX+//9+////AAAAAAFoAAAABAAAAAmsAQAACa0BAADqjwQAAAAAAAFS/v//fv///wAAAAABaQAAAAQAAAAJrwEAAAmwAQAAU7gEAAAAAAABT/7//37///8AAAAAAWoAAAAEAAAACbIBAAAJswEAAKjDBAAAAAAAAUz+//9+////AAAAAAFrAAAABAAAAAm1AQAACbYBAAAE0AQAAAAAAAFJ/v//fv///wAAAAABbAAAAAQAAAAJuAEAAAm5AQAAldQEAAAAAAABRv7//37///8AAAAAAW0AAAAEAAAACbsBAAAJvAEAAEXZBAAAAAAAAUP+//9+////AAAAAAFuAAAABAAAAAm+AQAACb8BAACS3gQAAAAAAAFA/v//fv///wAAAAABbwAAAAQAAAAJwQEAAAnCAQAAxOMEAAAAAAABPf7//37///8AAAAAAXAAAAAEAAAACcQBAAAJxQEAALPoBAAAAAAAATr+//9+////AAAAAAFxAAAABAAAAAnHAQAACcgBAADb7QQAAAAAAAE3/v//fv///wAAAAABcgAAAAQAAAAJygEAAAnLAQAAGPMEAAAAAAABNP7//37///8AAAAAAXMAAAAEAAAACc0BAAAJzgEAALj4BAAAAAAAATH+//9+////AAAAAAF0AAAABAAAAAnQAQAACdEBAACv/gQAAAAAAAEu/v//fv///wAAAAABdQAAAAQAAAAJ0wEAAAnUAQAAiw0FAAAAAAABK/7//37///8AAAAAAXYAAAAEAAAACdYBAAAJ1wEAAM0SBQAAAAAAASj+//9+////AAAAAAF3AAAABAAAAAnZAQAACdoBAACxIwUAAAAAAAEl/v//fv///wAAAAABeAAAAAQAAAAJ3AEAAAndAQAA6iQFAAAAAAABIv7//37///8AAAAAAXkAAAAEAAAACd8BAAAJ4AEAAO8oBQAAAAAAAR/+//9+////AAAAAAF6AAAABAAAAAniAQAACeMBAABdKwUAAAAAAAEc/v//fv///wAAAAABewAAAAQAAAAJ5QEAAAnmAQAA8ywFAAAAAAABGf7//37///8AAAAAAXwAAAAEAAAACegBAAAJ6QEAANwuBQAAAAAAARb+//9+////AAAAAAF9AAAABAAAAAnrAQAACewBAABhMAUAAAAAAAET/v//fv///wAAAAABfgAAAAQAAAAJ7gEAAAnvAQAAmTEFAAAAAAABEP7//37///8AAAAAAX8AAAAEAAAACfEBAAAJ8gEAAOAzBQAAAAAAAQ3+//9+////AAAAAAWAAAAAD1BlbkF0dHJpYnV0ZXNWMQoAAAAHX2NvbG9yQQdfY29sb3JSB19jb2xvckcHX2NvbG9yQgpGaXRUb0N1cnZlBkhlaWdodA5JZ25vcmVQcmVzc3VyZQ1Jc0hpZ2hsaWdodGVyBVNoYXBlBVdpZHRoAAAAAAAAAAAEAAICAgIBBgEBDEJydXNoU2hhcGVWMQIAAAAGAgAAAP8AAAAAAAAAAAAACEAAAAUM/v//DEJydXNoU2hhcGVWMQEAAAAHdmFsdWVfXwAIAgAAAAEAAAAAAAAAAAAIQAWBAAAACklua1RyYWNlVjEDAAAADUxpc3RgMStfaXRlbXMMTGlzdGAxK19zaXplD0xpc3RgMStfdmVyc2lvbgQAABhTaGFyZWQuSW5raW5nLklua1BvaW50W10CAAAACAgCAAAACfUBAABlAAAAZQAAAAGDAAAAgAAAAP8AAAAAAAAAAAAACEAAAAEK/v//DP7//wEAAAAAAAAAAAAIQAGEAAAAgQAAAAn3AQAAKQAAACkAAAABhgAAAIAAAAD/AAAAAAAAAAAAAAhAAAABCP7//wz+//8BAAAAAAAAAAAACEABhwAAAIEAAAAJ+QEAAFQAAABUAAAAAYkAAACAAAAA/wAAAAAAAAAAAAAIQAAAAQb+//8M/v//AQAAAAAAAAAAAAhAAYoAAACBAAAACfsBAAAZAAAAGQAAAAGMAAAAgAAAAP8AAAAAAAAAAAAACEAAAAEE/v//DP7//wEAAAAAAAAAAAAIQAGNAAAAgQAAAAn9AQAAWgAAAFoAAAABjwAAAIAAAAD/AAAAAAAAAAAAAAhAAAABAv7//wz+//8BAAAAAAAAAAAACEABkAAAAIEAAAAJ/wEAAD4AAAA+AAAAAZIAAACAAAAA/wAAAAAAAAAAAAAIQAAAAQD+//8M/v//AQAAAAAAAAAAAAhAAZMAAACBAAAACQECAAARAAAAEQAAAAGVAAAAgAAAAP8AAAAAAAAAAAAACEAAAAH+/f//DP7//wEAAAAAAAAAAAAIQAGWAAAAgQAAAAkDAgAAMAAAADAAAAABmAAAAIAAAAD/AAAAAAAAAAAAAAhAAAAB/P3//wz+//8BAAAAAAAAAAAACEABmQAAAIEAAAAJBQIAABoAAAAaAAAAAZsAAACAAAAA/wAAAAAAAAAAAAAIQAAAAfr9//8M/v//AQAAAAAAAAAAAAhAAZwAAACBAAAACQcCAAAVAAAAFQAAAAGeAAAAgAAAAP8AAAAAAAAAAAAACEAAAAH4/f//DP7//wEAAAAAAAAAAAAIQAGfAAAAgQAAAAkJAgAALwAAAC8AAAABoQAAAIAAAAD/AAAAAAAAAAAAAAhAAAAB9v3//wz+//8BAAAAAAAAAAAACEABogAAAIEAAAAJCwIAAFQAAABUAAAAAaQAAACAAAAA/wAAAAAAAAAAAAAIQAAAAfT9//8M/v//AQAAAAAAAAAAAAhAAaUAAACBAAAACQ0CAAASAAAAEgAAAAGnAAAAgAAAAP8AAAAAAAAAAAAACEAAAAHy/f//DP7//wEAAAAAAAAAAAAIQAGoAAAAgQAAAAkPAgAAQAAAAEAAAAABqgAAAIAAAAD/AAAAAAAAAAAAAAhAAAAB8P3//wz+//8BAAAAAAAAAAAACEABqwAAAIEAAAAJEQIAABYAAAAWAAAAAa0AAACAAAAA/wAAAAAAAAAAAAAIQAAAAe79//8M/v//AQAAAAAAAAAAAAhAAa4AAACBAAAACRMCAABTAAAAUwAAAAGwAAAAgAAAAP8AAAAAAAAAAAAACEAAAAHs/f//DP7//wEAAAAAAAAAAAAIQAGxAAAAgQAAAAkVAgAABwAAAAcAAAABswAAAIAAAAD/AAAAAAAAAAAAAAhAAAAB6v3//wz+//8BAAAAAAAAAAAACEABtAAAAIEAAAAJFwIAAAsAAAALAAAAAbYAAACAAAAA/wAAAAAAAAAAAAAIQAAAAej9//8M/v//AQAAAAAAAAAAAAhAAbcAAACBAAAACRkCAAASAAAAEgAAAAG5AAAAgAAAAP8AAAAAAAAAAAAACEAAAAHm/f//DP7//wEAAAAAAAAAAAAIQAG6AAAAgQAAAAkbAgAATQAAAE0AAAABvAAAAIAAAAD/AAAAAAAAAAAAAAhAAAAB5P3//wz+//8BAAAAAAAAAAAACEABvQAAAIEAAAAJHQIAACkAAAApAAAAAb8AAACAAAAA/wAAAAAAAAAAAAAIQAAAAeL9//8M/v//AQAAAAAAAAAAAAhAAcAAAACBAAAACR8CAAAcAAAAHAAAAAHCAAAAgAAAAP8AAAAAAAAAAAAACEAAAAHg/f//DP7//wEAAAAAAAAAAAAIQAHDAAAAgQAAAAkhAgAAOQAAADkAAAABxQAAAIAAAAD/AAAAAAAAAAAAAAhAAAAB3v3//wz+//8BAAAAAAAAAAAACEABxgAAAIEAAAAJIwIAABUAAAAVAAAAAcgAAACAAAAA/wAAAAAAAAAAAAAIQAAAAdz9//8M/v//AQAAAAAAAAAAAAhAAckAAACBAAAACSUCAABTAAAAUwAAAAHLAAAAgAAAAP8AAAAAAAAAAAAACEAAAAHa/f//DP7//wEAAAAAAAAAAAAIQAHMAAAAgQAAAAknAgAAEQAAABEAAAABzgAAAIAAAAD/AAAAAAAAAAAAAAhAAAAB2P3//wz+//8BAAAAAAAAAAAACEABzwAAAIEAAAAJKQIAACEAAAAhAAAAAdEAAACAAAAA/wAAAAAAAAAAAAAIQAAAAdb9//8M/v//AQAAAAAAAAAAAAhAAdIAAACBAAAACSsCAABNAAAATQAAAAHUAAAAgAAAAP8AAAAAAAAAAAAACEAAAAHU/f//DP7//wEAAAAAAAAAAAAIQAHVAAAAgQAAAAktAgAADQAAAA0AAAAB1wAAAIAAAAD/AAAAAAAAAAAAAAhAAAAB0v3//wz+//8BAAAAAAAAAAAACEAB2AAAAIEAAAAJLwIAACEAAAAhAAAAAdoAAACAAAAA/wAAAAAAAAAAAAAIQAAAAdD9//8M/v//AQAAAAAAAAAAAAhAAdsAAACBAAAACTECAAAgAAAAIAAAAAHdAAAAgAAAAP8AAAAAAAAAAAAACEAAAAHO/f//DP7//wEAAAAAAAAAAAAIQAHeAAAAgQAAAAkzAgAARQAAAEUAAAAB4AAAAIAAAAD/AAAAAAAAAAAAAAhAAAABzP3//wz+//8BAAAAAAAAAAAACEAB4QAAAIEAAAAJNQIAAEkAAABJAAAAAeMAAACAAAAA/wAAAAAAAAAAAAAIQAAAAcr9//8M/v//AQAAAAAAAAAAAAhAAeQAAACBAAAACTcCAAAeAAAAHgAAAAHmAAAAgAAAAP8AAAAAAAAAAAAACEAAAAHI/f//DP7//wEAAAAAAAAAAAAIQAHnAAAAgQAAAAk5AgAACgAAAAoAAAAB6QAAAIAAAAD/AAAAAAAAAAAAAAhAAAABxv3//wz+//8BAAAAAAAAAAAACEAB6gAAAIEAAAAJOwIAAE8AAABPAAAAAewAAACAAAAA/wAAAAAAAAAAAAAIQAAAAcT9//8M/v//AQAAAAAAAAAAAAhAAe0AAACBAAAACT0CAAAyAAAAMgAAAAHvAAAAgAAAAP8AAAAAAAAAAAAACEAAAAHC/f//DP7//wEAAAAAAAAAAAAIQAHwAAAAgQAAAAk/AgAAegAAAHoAAAAB8gAAAIAAAAD/AAAAAAAAAAAAAAhAAAABwP3//wz+//8BAAAAAAAAAAAACEAB8wAAAIEAAAAJQQIAAB0AAAAdAAAAAfUAAACAAAAA/wAAAAAAAAAAAAAIQAAAAb79//8M/v//AQAAAAAAAAAAAAhAAfYAAACBAAAACUMCAABSAAAAUgAAAAH4AAAAgAAAAP8AAAAAAAAAAAAACEAAAAG8/f//DP7//wEAAAAAAAAAAAAIQAH5AAAAgQAAAAlFAgAAJwAAACcAAAAB+wAAAIAAAAD/AAAAAAAAAAAAAAhAAAABuv3//wz+//8BAAAAAAAAAAAACEAB/AAAAIEAAAAJRwIAAGcAAABnAAAAAf4AAACAAAAA/wAAAAAAAAAAAAAIQAAAAbj9//8M/v//AQAAAAAAAAAAAAhAAf8AAACBAAAACUkCAAAYAAAAGAAAAAEBAQAAgAAAAP8AAAAAAAAAAAAACEAAAAG2/f//DP7//wEAAAAAAAAAAAAIQAECAQAAgQAAAAlLAgAAVQAAAFUAAAABBAEAAIAAAAD/AAAAAAAAAAAAAAhAAAABtP3//wz+//8BAAAAAAAAAAAACEABBQEAAIEAAAAJTQIAAB4AAAAeAAAAAQcBAACAAAAA/wAAAAAAAAAAAAAIQAAAAbL9//8M/v//AQAAAAAAAAAAAAhAAQgBAACBAAAACU8CAABTAAAAUwAAAAEKAQAAgAAAAP8AAAAAAAAAAAAACEAAAAGw/f//DP7//wEAAAAAAAAAAAAIQAELAQAAgQAAAAlRAgAAEQAAABEAAAABDQEAAIAAAAD/AAAAAAAAAAAAAAhAAAABrv3//wz+//8BAAAAAAAAAAAACEABDgEAAIEAAAAJUwIAAFcAAABXAAAAARABAACAAAAA/wAAAAAAAAAAAAAIQAAAAaz9//8M/v//AQAAAAAAAAAAAAhAAREBAACBAAAACVUCAAA5AAAAOQAAAAETAQAAgAAAAP8AAAAAAAAAAAAACEAAAAGq/f//DP7//wEAAAAAAAAAAAAIQAEUAQAAgQAAAAlXAgAAOQAAADkAAAABFgEAAIAAAAD/AAAAAAAAAAAAAAhAAAABqP3//wz+//8BAAAAAAAAAAAACEABFwEAAIEAAAAJWQIAAEEAAABBAAAAARkBAACAAAAA/wAAAAAAAAAAAAAIQAAAAab9//8M/v//AQAAAAAAAAAAAAhAARoBAACBAAAACVsCAAAJAAAACQAAAAEcAQAAgAAAAP8AAAAAAAAAAAAACEAAAAGk/f//DP7//wEAAAAAAAAAAAAIQAEdAQAAgQAAAAldAgAADwAAAA8AAAABHwEAAIAAAAD/AAAAAAAAAAAAAAhAAAABov3//wz+//8BAAAAAAAAAAAACEABIAEAAIEAAAAJXwIAAA0AAAANAAAAASIBAACAAAAA/wAAAAAAAAAAAAAIQAAAAaD9//8M/v//AQAAAAAAAAAAAAhAASMBAACBAAAACWECAAAlAAAAJQAAAAElAQAAgAAAAP8AAAAAAAAAAAAACEAAAAGe/f//DP7//wEAAAAAAAAAAAAIQAEmAQAAgQAAAAljAgAAEQAAABEAAAABKAEAAIAAAAD/AAAAAAAAAAAAAAhAAAABnP3//wz+//8BAAAAAAAAAAAACEABKQEAAIEAAAAJZQIAAA4AAAAOAAAAASsBAACAAAAA/wAAAAAAAAAAAAAIQAAAAZr9//8M/v//AQAAAAAAAAAAAAhAASwBAACBAAAACWcCAAATAAAAEwAAAAEuAQAAgAAAAP8AAAAAAAAAAAAACEAAAAGY/f//DP7//wEAAAAAAAAAAAAIQAEvAQAAgQAAAAlpAgAAEAAAABAAAAABMQEAAIAAAAD/AAAAAAAAAAAAAAhAAAABlv3//wz+//8BAAAAAAAAAAAACEABMgEAAIEAAAAJawIAAAgAAAAIAAAAATQBAACAAAAA/wAAAAAAAAAAAAAIQAAAAZT9//8M/v//AQAAAAAAAAAAAAhAATUBAACBAAAACW0CAAAzAAAAMwAAAAE3AQAAgAAAAP8AAAAAAAAAAAAACEAAAAGS/f//DP7//wEAAAAAAAAAAAAIQAE4AQAAgQAAAAlvAgAAGQAAABkAAAABOgEAAIAAAAD/AAAAAAAAAAAAAAhAAAABkP3//wz+//8BAAAAAAAAAAAACEABOwEAAIEAAAAJcQIAABAAAAAQAAAAAT0BAACAAAAA/wAAAAAAAAAAAAAIQAAAAY79//8M/v//AQAAAAAAAAAAAAhAAT4BAACBAAAACXMCAAAOAAAADgAAAAFAAQAAgAAAAP8AnkkAAAAAAAAACEAAAAGM/f//DP7//wEAAAAAAAAAAAAIQAFBAQAAgQAAAAl1AgAACQAAAAkAAAABQwEAAIAAAAD/AJ5JAAAAAAAAACJAAAABiv3//wz+//8BAAAAAAAAAAAAIkABRAEAAIEAAAAJdwIAAAkAAAAJAAAAAUYBAACAAAAA/wCeSQAAAAAAAAAiQAAAAYj9//8M/v//AQAAAAAAAAAAACJAAUcBAACBAAAACXkCAAANAAAADQAAAAFJAQAAgAAAAP8AnkkAAAAAAAAAIkAAAAGG/f//DP7//wEAAAAAAAAAAAAiQAFKAQAAgQAAAAl7AgAACAAAAAgAAAABTAEAAIAAAAD/AJ5JAAAAAAAAACJAAAABhP3//wz+//8BAAAAAAAAAAAAIkABTQEAAIEAAAAJfQIAAAUAAAAFAAAAAU8BAACAAAAA/wCeSQAAAAAAAAAiQAAAAYL9//8M/v//AQAAAAAAAAAAACJAAVABAACBAAAACX8CAAAOAAAADgAAAAFSAQAAgAAAAP8AnkkAAAAAAAAAIkAAAAGA/f//DP7//wEAAAAAAAAAAAAiQAFTAQAAgQAAAAmBAgAADQAAAA0AAAABVQEAAIAAAAD/AJ5JAAAAAAAAACJAAAABfv3//wz+//8BAAAAAAAAAAAAIkABVgEAAIEAAAAJgwIAAAIAAAACAAAAAVgBAACAAAAA//8AAAAAAAAAAAAIQAAAAXz9//8M/v//AQAAAAAAAAAAAAhAAVkBAACBAAAACYUCAAASAAAAEgAAAAFbAQAAgAAAAP//AAAAAAAAAAAAIkAAAAF6/f//DP7//wEAAAAAAAAAAAAiQAFcAQAAgQAAAAmHAgAAOQAAADkAAAABXgEAAIAAAAD//wAAAAAAAAAAACJAAAABeP3//wz+//8BAAAAAAAAAAAAIkABXwEAAIEAAAAJiQIAAAoAAAAKAAAAAWEBAACAAAAA//8AAAAAAAAAAAAiQAAAAXb9//8M/v//AQAAAAAAAAAAACJAAWIBAACBAAAACYsCAAAvAAAALwAAAAFkAQAAgAAAAP//AAAAAAAAAAAACEAAAAF0/f//DP7//wEAAAAAAAAAAAAIQAFlAQAAgQAAAAmNAgAAGAAAABgAAAABZwEAAIAAAAD//wAAAAAAAAAAAAhAAAABcv3//wz+//8BAAAAAAAAAAAACEABaAEAAIEAAAAJjwIAAEsAAABLAAAAAWoBAACAAAAA//8AAAAAAAAAAAAIQAAAAXD9//8M/v//AQAAAAAAAAAAAAhAAWsBAACBAAAACZECAABCAAAAQgAAAAFtAQAAgAAAAP8AnkkAAAAAAAAACEAAAAFu/f//DP7//wEAAAAAAAAAAAAIQAFuAQAAgQAAAAmTAgAACAAAAAgAAAABcAEAAIAAAAD/AJ5JAAAAAAAAACJAAAABbP3//wz+//8BAAAAAAAAAAAAIkABcQEAAIEAAAAJlQIAACsAAAArAAAAAXMBAACAAAAA/wCeSQAAAAAAAAAIQAAAAWr9//8M/v//AQAAAAAAAAAAAAhAAXQBAACBAAAACZcCAAAVAAAAFQAAAAF2AQAAgAAAAP8AnkkAAAAAAAAACEAAAAFo/f//DP7//wEAAAAAAAAAAAAIQAF3AQAAgQAAAAmZAgAAMAAAADAAAAABeQEAAIAAAAD/AJ5JAAAAAAAAAAhAAAABZv3//wz+//8BAAAAAAAAAAAACEABegEAAIEAAAAJmwIAAA4AAAAOAAAAAXwBAACAAAAA/wAA/wAAAAAAAAAiQAAAAWT9//8M/v//AQAAAAAAAAAAACJAAX0BAACBAAAACZ0CAAArAAAAKwAAAAF/AQAAgAAAAP8AAP8AAAAAAAAACEAAAAFi/f//DP7//wEAAAAAAAAAAAAIQAGAAQAAgQAAAAmfAgAAFwAAABcAAAABggEAAIAAAAD/AAD/AAAAAAAAAAhAAAABYP3//wz+//8BAAAAAAAAAAAACEABgwEAAIEAAAAJoQIAAC8AAAAvAAAAAYUBAACAAAAA/wAA/wAAAAAAAAAIQAAAAV79//8M/v//AQAAAAAAAAAAAAhAAYYBAACBAAAACaMCAAAaAAAAGgAAAAGIAQAAgAAAAP8AAP8AAAAAAAAACEAAAAFc/f//DP7//wEAAAAAAAAAAAAIQAGJAQAAgQAAAAmlAgAADAAAAAwAAAABiwEAAIAAAAD/+7BBAAAAAAAAACJAAAABWv3//wz+//8BAAAAAAAAAAAAIkABjAEAAIEAAAAJpwIAAAkAAAAJAAAAAY4BAACAAAAA//uwQQAAAAAAAAAiQAAAAVj9//8M/v//AQAAAAAAAAAAACJAAY8BAACBAAAACakCAAAKAAAACgAAAAGRAQAAgAAAAP/7sEEAAAAAAAAAIkAAAAFW/f//DP7//wEAAAAAAAAAAAAiQAGSAQAAgQAAAAmrAgAAJgAAACYAAAABlAEAAIAAAAD/+7BBAAAAAAAAACJAAAABVP3//wz+//8BAAAAAAAAAAAAIkABlQEAAIEAAAAJrQIAAAsAAAALAAAAAZcBAACAAAAA//uwQQAAAAAAAAAiQAAAAVL9//8M/v//AQAAAAAAAAAAACJAAZgBAACBAAAACa8CAAAjAAAAIwAAAAGaAQAAgAAAAP/7sEEAAAAAAAAAIkAAAAFQ/f//DP7//wEAAAAAAAAAAAAiQAGbAQAAgQAAAAmxAgAABQAAAAUAAAABnQEAAIAAAAD/+7BBAAAAAAAAACJAAAABTv3//wz+//8BAAAAAAAAAAAAIkABngEAAIEAAAAJswIAABoAAAAaAAAAAaABAACAAAAA//uwQQAAAAAAAAAiQAAAAUz9//8M/v//AQAAAAAAAAAAACJAAaEBAACBAAAACbUCAAAHAAAABwAAAAGjAQAAgAAAAP/7sEEAAAAAAAAAIkAAAAFK/f//DP7//wEAAAAAAAAAAAAiQAGkAQAAgQAAAAm3AgAAQQAAAEEAAAABpgEAAIAAAAD/+7BBAAAAAAAAAAhAAAABSP3//wz+//8BAAAAAAAAAAAACEABpwEAAIEAAAAJuQIAAE0AAABNAAAAAakBAACAAAAA//uwQQAAAAAAAAAIQAAAAUb9//8M/v//AQAAAAAAAAAAAAhAAaoBAACBAAAACbsCAAAeAAAAHgAAAAGsAQAAgAAAAP/7sEEAAAAAAAAACEAAAAFE/f//DP7//wEAAAAAAAAAAAAIQAGtAQAAgQAAAAm9AgAAPgAAAD4AAAABrwEAAIAAAAD/ALDwAAAAAAAAACJAAAABQv3//wz+//8BAAAAAAAAAAAAIkABsAEAAIEAAAAJvwIAAAgAAAAIAAAAAbIBAACAAAAA/wCw8AAAAAAAAAAiQAAAAUD9//8M/v//AQAAAAAAAAAAACJAAbMBAACBAAAACcECAAAwAAAAMAAAAAG1AQAAgAAAAP8AsPAAAAAAAAAAIkAAAAE+/f//DP7//wEAAAAAAAAAAAAiQAG2AQAAgQAAAAnDAgAACQAAAAkAAAABuAEAAIAAAAD/ALDwAAAAAAAAACJAAAABPP3//wz+//8BAAAAAAAAAAAAIkABuQEAAIEAAAAJxQIAACMAAAAjAAAAAbsBAACAAAAA/wCw8AAAAAAAAAAiQAAAATr9//8M/v//AQAAAAAAAAAAACJAAbwBAACBAAAACccCAAAMAAAADAAAAAG+AQAAgAAAAP8AsPAAAAAAAAAAIkAAAAE4/f//DP7//wEAAAAAAAAAAAAiQAG/AQAAgQAAAAnJAgAAIQAAACEAAAABwQEAAIAAAAD/ALDwAAAAAAAAACJAAAABNv3//wz+//8BAAAAAAAAAAAAIkABwgEAAIEAAAAJywIAAAsAAAALAAAAAcQBAACAAAAA/wCw8AAAAAAAAAAiQAAAATT9//8M/v//AQAAAAAAAAAAACJAAcUBAACBAAAACc0CAAAgAAAAIAAAAAHHAQAAgAAAAP8AsPAAAAAAAAAAIkAAAAEy/f//DP7//wEAAAAAAAAAAAAiQAHIAQAAgQAAAAnPAgAACAAAAAgAAAABygEAAIAAAAD/ALDwAAAAAAAAACJAAAABMP3//wz+//8BAAAAAAAAAAAAIkABywEAAIEAAAAJ0QIAACYAAAAmAAAAAc0BAACAAAAA/wCw8AAAAAAAAAAiQAAAAS79//8M/v//AQAAAAAAAAAAACJAAc4BAACBAAAACdMCAAAJAAAACQAAAAHQAQAAgAAAAP8AsPAAAAAAAAAAIkAAAAEs/f//DP7//wEAAAAAAAAAAAAiQAHRAQAAgQAAAAnVAgAAHAAAABwAAAAB0wEAAIAAAAD/ALDwAAAAAAAAAAhAAAABKv3//wz+//8BAAAAAAAAAAAACEAB1AEAAIEAAAAJ1wIAAFMAAABTAAAAAdYBAACAAAAA/wCw8AAAAAAAAAAIQAAAASj9//8M/v//AQAAAAAAAAAAAAhAAdcBAACBAAAACdkCAABYAAAAWAAAAAHZAQAAgAAAAP8AsPAAAAAAAAAACEAAAAEm/f//DP7//wEAAAAAAAAAAAAIQAHaAQAAgQAAAAnbAgAAFAAAABQAAAAB3AEAAIAAAAD/ALDwAAAAAAAAAAhAAAABJP3//wz+//8BAAAAAAAAAAAACEAB3QEAAIEAAAAJ3QIAAD0AAAA9AAAAAd8BAACAAAAA/wCw8AAAAAAAAAAIQAAAASL9//8M/v//AQAAAAAAAAAAAAhAAeABAACBAAAACd8CAAAwAAAAMAAAAAHiAQAAgAAAAP8AsPAAAAAAAAAACEAAAAEg/f//DP7//wEAAAAAAAAAAAAIQAHjAQAAgQAAAAnhAgAADgAAAA4AAAAB5QEAAIAAAAD/ALDwAAAAAAAAAAhAAAABHv3//wz+//8BAAAAAAAAAAAACEAB5gEAAIEAAAAJ4wIAACoAAAAqAAAAAegBAACAAAAA/wCw8AAAAAAAAAAIQAAAARz9//8M/v//AQAAAAAAAAAAAAhAAekBAACBAAAACeUCAAASAAAAEgAAAAHrAQAAgAAAAP8AsPAAAAAAAAAACEAAAAEa/f//DP7//wEAAAAAAAAAAAAIQAHsAQAAgQAAAAnnAgAAFQAAABUAAAAB7gEAAIAAAAD/ALDwAAAAAAAAAAhAAAABGP3//wz+//8BAAAAAAAAAAAACEAB7wEAAIEAAAAJ6QIAACEAAAAhAAAAAfEBAACAAAAA/wCw8AAAAAAAAAAIQAAAARb9//8M/v//AQAAAAAAAAAAAAhAAfIBAACBAAAACesCAABCAAAAQgAAAAf1AQAAAAEAAACAAAAABApJbmtQb2ludFYxAgAAAAnsAgAACe0CAAAJ7gIAAAnvAgAACfACAAAJ8QIAAAnyAgAACfMCAAAJ9AIAAAn1AgAACfYCAAAJ9wIAAAn4AgAACfkCAAAJ+gIAAAn7AgAACfwCAAAJ/QIAAAn+AgAACf8CAAAJAAMAAAkBAwAACQIDAAAJAwMAAAkEAwAACQUDAAAJBgMAAAkHAwAACQgDAAAJCQMAAAkKAwAACQsDAAAJDAMAAAkNAwAACQ4DAAAJDwMAAAkQAwAACREDAAAJEgMAAAkTAwAACRQDAAAJFQMAAAkWAwAACRcDAAAJGAMAAAkZAwAACRoDAAAJGwMAAAkcAwAACR0DAAAJHgMAAAkfAwAACSADAAAJIQMAAAkiAwAACSMDAAAJJAMAAAklAwAACSYDAAAJJwMAAAkoAwAACSkDAAAJKgMAAAkrAwAACSwDAAAJLQMAAAkuAwAACS8DAAAJMAMAAAkxAwAACTIDAAAJMwMAAAk0AwAACTUDAAAJNgMAAAk3AwAACTgDAAAJOQMAAAk6AwAACTsDAAAJPAMAAAk9AwAACT4DAAAJPwMAAAlAAwAACUEDAAAJQgMAAAlDAwAACUQDAAAJRQMAAAlGAwAACUcDAAAJSAMAAAlJAwAACUoDAAAJSwMAAAlMAwAACU0DAAAJTgMAAAlPAwAACVADAAANGwf3AQAAAAEAAABAAAAABApJbmtQb2ludFYxAgAAAAlRAwAACVIDAAAJUwMAAAlUAwAACVUDAAAJVgMAAAlXAwAACVgDAAAJWQMAAAlaAwAACVsDAAAJXAMAAAldAwAACV4DAAAJXwMAAAlgAwAACWEDAAAJYgMAAAljAwAACWQDAAAJZQMAAAlmAwAACWcDAAAJaAMAAAlpAwAACWoDAAAJawMAAAlsAwAACW0DAAAJbgMAAAlvAwAACXADAAAJcQMAAAlyAwAACXMDAAAJdAMAAAl1AwAACXYDAAAJdwMAAAl4AwAACXkDAAANFwf5AQAAAAEAAACAAAAABApJbmtQb2ludFYxAgAAAAl6AwAACXsDAAAJfAMAAAl9AwAACX4DAAAJfwMAAAmAAwAACYEDAAAJggMAAAmDAwAACYQDAAAJhQMAAAmGAwAACYcDAAAJiAMAAAmJAwAACYoDAAAJiwMAAAmMAwAACY0DAAAJjgMAAAmPAwAACZADAAAJkQMAAAmSAwAACZMDAAAJlAMAAAmVAwAACZYDAAAJlwMAAAmYAwAACZkDAAAJmgMAAAmbAwAACZwDAAAJnQMAAAmeAwAACZ8DAAAJoAMAAAmhAwAACaIDAAAJowMAAAmkAwAACaUDAAAJpgMAAAmnAwAACagDAAAJqQMAAAmqAwAACasDAAAJrAMAAAmtAwAACa4DAAAJrwMAAAmwAwAACbEDAAAJsgMAAAmzAwAACbQDAAAJtQMAAAm2AwAACbcDAAAJuAMAAAm5AwAACboDAAAJuwMAAAm8AwAACb0DAAAJvgMAAAm/AwAACcADAAAJwQMAAAnCAwAACcMDAAAJxAMAAAnFAwAACcYDAAAJxwMAAAnIAwAACckDAAAJygMAAAnLAwAACcwDAAAJzQMAAA0sB/sBAAAAAQAAACAAAAAECklua1BvaW50VjECAAAACc4DAAAJzwMAAAnQAwAACdEDAAAJ0gMAAAnTAwAACdQDAAAJ1QMAAAnWAwAACdcDAAAJ2AMAAAnZAwAACdoDAAAJ2wMAAAncAwAACd0DAAAJ3gMAAAnfAwAACeADAAAJ4QMAAAniAwAACeMDAAAJ5AMAAAnlAwAACeYDAAANBwf9AQAAAAEAAACAAAAABApJbmtQb2ludFYxAgAAAAnnAwAACegDAAAJ6QMAAAnqAwAACesDAAAJ7AMAAAntAwAACe4DAAAJ7wMAAAnwAwAACfEDAAAJ8gMAAAnzAwAACfQDAAAJ9QMAAAn2AwAACfcDAAAJ+AMAAAn5AwAACfoDAAAJ+wMAAAn8AwAACf0DAAAJ/gMAAAn/AwAACQAEAAAJAQQAAAkCBAAACQMEAAAJBAQAAAkFBAAACQYEAAAJBwQAAAkIBAAACQkEAAAJCgQAAAkLBAAACQwEAAAJDQQAAAkOBAAACQ8EAAAJEAQAAAkRBAAACRIEAAAJEwQAAAkUBAAACRUEAAAJFgQAAAkXBAAACRgEAAAJGQQAAAkaBAAACRsEAAAJHAQAAAkdBAAACR4EAAAJHwQAAAkgBAAACSEEAAAJIgQAAAkjBAAACSQEAAAJJQQAAAkmBAAACScEAAAJKAQAAAkpBAAACSoEAAAJKwQAAAksBAAACS0EAAAJLgQAAAkvBAAACTAEAAAJMQQAAAkyBAAACTMEAAAJNAQAAAk1BAAACTYEAAAJNwQAAAk4BAAACTkEAAAJOgQAAAk7BAAACTwEAAAJPQQAAAk+BAAACT8EAAAJQAQAAA0mB/8BAAAAAQAAAEAAAAAECklua1BvaW50VjECAAAACUEEAAAJQgQAAAlDBAAACUQEAAAJRQQAAAlGBAAACUcEAAAJSAQAAAlJBAAACUoEAAAJSwQAAAlMBAAACU0EAAAJTgQAAAlPBAAACVAEAAAJUQQAAAlSBAAACVMEAAAJVAQAAAlVBAAACVYEAAAJVwQAAAlYBAAACVkEAAAJWgQAAAlbBAAACVwEAAAJXQQAAAleBAAACV8EAAAJYAQAAAlhBAAACWIEAAAJYwQAAAlkBAAACWUEAAAJZgQAAAlnBAAACWgEAAAJaQQAAAlqBAAACWsEAAAJbAQAAAltBAAACW4EAAAJbwQAAAlwBAAACXEEAAAJcgQAAAlzBAAACXQEAAAJdQQAAAl2BAAACXcEAAAJeAQAAAl5BAAACXoEAAAJewQAAAl8BAAACX0EAAAJfgQAAA0CBwECAAAAAQAAACAAAAAECklua1BvaW50VjECAAAACX8EAAAJgAQAAAmBBAAACYIEAAAJgwQAAAmEBAAACYUEAAAJhgQAAAmHBAAACYgEAAAJiQQAAAmKBAAACYsEAAAJjAQAAAmNBAAACY4EAAAJjwQAAA0PBwMCAAAAAQAAAEAAAAAECklua1BvaW50VjECAAAACZAEAAAJkQQAAAmSBAAACZMEAAAJlAQAAAmVBAAACZYEAAAJlwQAAAmYBAAACZkEAAAJmgQAAAmbBAAACZwEAAAJnQQAAAmeBAAACZ8EAAAJoAQAAAmhBAAACaIEAAAJowQAAAmkBAAACaUEAAAJpgQAAAmnBAAACagEAAAJqQQAAAmqBAAACasEAAAJrAQAAAmtBAAACa4EAAAJrwQAAAmwBAAACbEEAAAJsgQAAAmzBAAACbQEAAAJtQQAAAm2BAAACbcEAAAJuAQAAAm5BAAACboEAAAJuwQAAAm8BAAACb0EAAAJvgQAAAm/BAAADRAHBQIAAAABAAAAIAAAAAQKSW5rUG9pbnRWMQIAAAAJwAQAAAnBBAAACcIEAAAJwwQAAAnEBAAACcUEAAAJxgQAAAnHBAAACcgEAAAJyQQAAAnKBAAACcsEAAAJzAQAAAnNBAAACc4EAAAJzwQAAAnQBAAACdEEAAAJ0gQAAAnTBAAACdQEAAAJ1QQAAAnWBAAACdcEAAAJ2AQAAAnZBAAADQYHBwIAAAABAAAAIAAAAAQKSW5rUG9pbnRWMQIAAAAJ2gQAAAnbBAAACdwEAAAJ3QQAAAneBAAACd8EAAAJ4AQAAAnhBAAACeIEAAAJ4wQAAAnkBAAACeUEAAAJ5gQAAAnnBAAACegEAAAJ6QQAAAnqBAAACesEAAAJ7AQAAAntBAAACe4EAAANCwcJAgAAAAEAAABAAAAABApJbmtQb2ludFYxAgAAAAnvBAAACfAEAAAJ8QQAAAnyBAAACfMEAAAJ9AQAAAn1BAAACfYEAAAJ9wQAAAn4BAAACfkEAAAJ+gQAAAn7BAAACfwEAAAJ/QQAAAn+BAAACf8EAAAJAAUAAAkBBQAACQIFAAAJAwUAAAkEBQAACQUFAAAJBgUAAAkHBQAACQgFAAAJCQUAAAkKBQAACQsFAAAJDAUAAAkNBQAACQ4FAAAJDwUAAAkQBQAACREFAAAJEgUAAAkTBQAACRQFAAAJFQUAAAkWBQAACRcFAAAJGAUAAAkZBQAACRoFAAAJGwUAAAkcBQAACR0FAAANEQcLAgAAAAEAAACAAAAABApJbmtQb2ludFYxAgAAAAkeBQAACR8FAAAJIAUAAAkhBQAACSIFAAAJIwUAAAkkBQAACSUFAAAJJgUAAAknBQAACSgFAAAJKQUAAAkqBQAACSsFAAAJLAUAAAktBQAACS4FAAAJLwUAAAkwBQAACTEFAAAJMgUAAAkzBQAACTQFAAAJNQUAAAk2BQAACTcFAAAJOAUAAAk5BQAACToFAAAJOwUAAAk8BQAACT0FAAAJPgUAAAk/BQAACUAFAAAJQQUAAAlCBQAACUMFAAAJRAUAAAlFBQAACUYFAAAJRwUAAAlIBQAACUkFAAAJSgUAAAlLBQAACUwFAAAJTQUAAAlOBQAACU8FAAAJUAUAAAlRBQAACVIFAAAJUwUAAAlUBQAACVUFAAAJVgUAAAlXBQAACVgFAAAJWQUAAAlaBQAACVsFAAAJXAUAAAldBQAACV4FAAAJXwUAAAlgBQAACWEFAAAJYgUAAAljBQAACWQFAAAJZQUAAAlmBQAACWcFAAAJaAUAAAlpBQAACWoFAAAJawUAAAlsBQAACW0FAAAJbgUAAAlvBQAACXAFAAAJcQUAAA0sBw0CAAAAAQAAACAAAAAECklua1BvaW50VjECAAAACXIFAAAJcwUAAAl0BQAACXUFAAAJdgUAAAl3BQAACXgFAAAJeQUAAAl6BQAACXsFAAAJfAUAAAl9BQAACX4FAAAJfwUAAAmABQAACYEFAAAJggUAAAmDBQAADQ4HDwIAAAABAAAAQAAAAAQKSW5rUG9pbnRWMQIAAAAJhAUAAAmFBQAACYYFAAAJhwUAAAmIBQAACYkFAAAJigUAAAmLBQAACYwFAAAJjQUAAAmOBQAACY8FAAAJkAUAAAmRBQAACZIFAAAJkwUAAAmUBQAACZUFAAAJlgUAAAmXBQAACZgFAAAJmQUAAAmaBQAACZsFAAAJnAUAAAmdBQAACZ4FAAAJnwUAAAmgBQAACaEFAAAJogUAAAmjBQAACaQFAAAJpQUAAAmmBQAACacFAAAJqAUAAAmpBQAACaoFAAAJqwUAAAmsBQAACa0FAAAJrgUAAAmvBQAACbAFAAAJsQUAAAmyBQAACbMFAAAJtAUAAAm1BQAACbYFAAAJtwUAAAm4BQAACbkFAAAJugUAAAm7BQAACbwFAAAJvQUAAAm+BQAACb8FAAAJwAUAAAnBBQAACcIFAAAJwwUAAAcRAgAAAAEAAAAgAAAABApJbmtQb2ludFYxAgAAAAnEBQAACcUFAAAJxgUAAAnHBQAACcgFAAAJyQUAAAnKBQAACcsFAAAJzAUAAAnNBQAACc4FAAAJzwUAAAnQBQAACdEFAAAJ0gUAAAnTBQAACdQFAAAJ1QUAAAnWBQAACdcFAAAJ2AUAAAnZBQAADQoHEwIAAAABAAAAgAAAAAQKSW5rUG9pbnRWMQIAAAAJ2gUAAAnbBQAACdwFAAAJ3QUAAAneBQAACd8FAAAJ4AUAAAnhBQAACeIFAAAJ4wUAAAnkBQAACeUFAAAJ5gUAAAnnBQAACegFAAAJ6QUAAAnqBQAACesFAAAJ7AUAAAntBQAACe4FAAAJ7wUAAAnwBQAACfEFAAAJ8gUAAAnzBQAACfQFAAAJ9QUAAAn2BQAACfcFAAAJ+AUAAAn5BQAACfoFAAAJ+wUAAAn8BQAACf0FAAAJ/gUAAAn/BQAACQAGAAAJAQYAAAkCBgAACQMGAAAJBAYAAAkFBgAACQYGAAAJBwYAAAkIBgAACQkGAAAJCgYAAAkLBgAACQwGAAAJDQYAAAkOBgAACQ8GAAAJEAYAAAkRBgAACRIGAAAJEwYAAAkUBgAACRUGAAAJFgYAAAkXBgAACRgGAAAJGQYAAAkaBgAACRsGAAAJHAYAAAkdBgAACR4GAAAJHwYAAAkgBgAACSEGAAAJIgYAAAkjBgAACSQGAAAJJQYAAAkmBgAACScGAAAJKAYAAAkpBgAACSoGAAAJKwYAAAksBgAADS0HFQIAAAABAAAACAAAAAQKSW5rUG9pbnRWMQIAAAAJLQYAAAkuBgAACS8GAAAJMAYAAAkxBgAACTIGAAAJMwYAAAoHFwIAAAABAAAAEAAAAAQKSW5rUG9pbnRWMQIAAAAJNAYAAAk1BgAACTYGAAAJNwYAAAk4BgAACTkGAAAJOgYAAAk7BgAACTwGAAAJPQYAAAk+BgAADQUHGQIAAAABAAAAIAAAAAQKSW5rUG9pbnRWMQIAAAAJPwYAAAlABgAACUEGAAAJQgYAAAlDBgAACUQGAAAJRQYAAAlGBgAACUcGAAAJSAYAAAlJBgAACUoGAAAJSwYAAAlMBgAACU0GAAAJTgYAAAlPBgAACVAGAAANDgcbAgAAAAEAAACAAAAABApJbmtQb2ludFYxAgAAAAlRBgAACVIGAAAJUwYAAAlUBgAACVUGAAAJVgYAAAlXBgAACVgGAAAJWQYAAAlaBgAACVsGAAAJXAYAAAldBgAACV4GAAAJXwYAAAlgBgAACWEGAAAJYgYAAAljBgAACWQGAAAJZQYAAAlmBgAACWcGAAAJaAYAAAlpBgAACWoGAAAJawYAAAlsBgAACW0GAAAJbgYAAAlvBgAACXAGAAAJcQYAAAlyBgAACXMGAAAJdAYAAAl1BgAACXYGAAAJdwYAAAl4BgAACXkGAAAJegYAAAl7BgAACXwGAAAJfQYAAAl+BgAACX8GAAAJgAYAAAmBBgAACYIGAAAJgwYAAAmEBgAACYUGAAAJhgYAAAmHBgAACYgGAAAJiQYAAAmKBgAACYsGAAAJjAYAAAmNBgAACY4GAAAJjwYAAAmQBgAACZEGAAAJkgYAAAmTBgAACZQGAAAJlQYAAAmWBgAACZcGAAAJmAYAAAmZBgAACZoGAAAJmwYAAAmcBgAACZ0GAAANMwcdAgAAAAEAAABAAAAABApJbmtQb2ludFYxAgAAAAmeBgAACZ8GAAAJoAYAAAmhBgAACaIGAAAJowYAAAmkBgAACaUGAAAJpgYAAAmnBgAACagGAAAJqQYAAAmqBgAACasGAAAJrAYAAAmtBgAACa4GAAAJrwYAAAmwBgAACbEGAAAJsgYAAAmzBgAACbQGAAAJtQYAAAm2BgAACbcGAAAJuAYAAAm5BgAACboGAAAJuwYAAAm8BgAACb0GAAAJvgYAAAm/BgAACcAGAAAJwQYAAAnCBgAACcMGAAAJxAYAAAnFBgAACcYGAAANFwcfAgAAAAEAAAAgAAAABApJbmtQb2ludFYxAgAAAAnHBgAACcgGAAAJyQYAAAnKBgAACcsGAAAJzAYAAAnNBgAACc4GAAAJzwYAAAnQBgAACdEGAAAJ0gYAAAnTBgAACdQGAAAJ1QYAAAnWBgAACdcGAAAJ2AYAAAnZBgAACdoGAAAJ2wYAAAncBgAACd0GAAAJ3gYAAAnfBgAACeAGAAAJ4QYAAAniBgAADQQHIQIAAAABAAAAQAAAAAQKSW5rUG9pbnRWMQIAAAAJ4wYAAAnkBgAACeUGAAAJ5gYAAAnnBgAACegGAAAJ6QYAAAnqBgAACesGAAAJ7AYAAAntBgAACe4GAAAJ7wYAAAnwBgAACfEGAAAJ8gYAAAnzBgAACfQGAAAJ9QYAAAn2BgAACfcGAAAJ+AYAAAn5BgAACfoGAAAJ+wYAAAn8BgAACf0GAAAJ/gYAAAn/BgAACQAHAAAJAQcAAAkCBwAACQMHAAAJBAcAAAkFBwAACQYHAAAJBwcAAAkIBwAACQkHAAAJCgcAAAkLBwAACQwHAAAJDQcAAAkOBwAACQ8HAAAJEAcAAAkRBwAACRIHAAAJEwcAAAkUBwAACRUHAAAJFgcAAAkXBwAACRgHAAAJGQcAAAkaBwAACRsHAAANBwcjAgAAAAEAAAAgAAAABApJbmtQb2ludFYxAgAAAAkcBwAACR0HAAAJHgcAAAkfBwAACSAHAAAJIQcAAAkiBwAACSMHAAAJJAcAAAklBwAACSYHAAAJJwcAAAkoBwAACSkHAAAJKgcAAAkrBwAACSwHAAAJLQcAAAkuBwAACS8HAAAJMAcAAA0LByUCAAAAAQAAAIAAAAAECklua1BvaW50VjECAAAACTEHAAAJMgcAAAkzBwAACTQHAAAJNQcAAAk2BwAACTcHAAAJOAcAAAk5BwAACToHAAAJOwcAAAk8BwAACT0HAAAJPgcAAAk/BwAACUAHAAAJQQcAAAlCBwAACUMHAAAJRAcAAAlFBwAACUYHAAAJRwcAAAlIBwAACUkHAAAJSgcAAAlLBwAACUwHAAAJTQcAAAlOBwAACU8HAAAJUAcAAAlRBwAACVIHAAAJUwcAAAlUBwAACVUHAAAJVgcAAAlXBwAACVgHAAAJWQcAAAlaBwAACVsHAAAJXAcAAAldBwAACV4HAAAJXwcAAAlgBwAACWEHAAAJYgcAAAljBwAACWQHAAAJZQcAAAlmBwAACWcHAAAJaAcAAAlpBwAACWoHAAAJawcAAAlsBwAACW0HAAAJbgcAAAlvBwAACXAHAAAJcQcAAAlyBwAACXMHAAAJdAcAAAl1BwAACXYHAAAJdwcAAAl4BwAACXkHAAAJegcAAAl7BwAACXwHAAAJfQcAAAl+BwAACX8HAAAJgAcAAAmBBwAACYIHAAAJgwcAAA0tBycCAAAAAQAAACAAAAAECklua1BvaW50VjECAAAACYQHAAAJhQcAAAmGBwAACYcHAAAJiAcAAAmJBwAACYoHAAAJiwcAAAmMBwAACY0HAAAJjgcAAAmPBwAACZAHAAAJkQcAAAmSBwAACZMHAAAJlAcAAA0PBykCAAAAAQAAAEAAAAAECklua1BvaW50VjECAAAACZUHAAAJlgcAAAmXBwAACZgHAAAJmQcAAAmaBwAACZsHAAAJnAcAAAmdBwAACZ4HAAAJnwcAAAmgBwAACaEHAAAJogcAAAmjBwAACaQHAAAJpQcAAAmmBwAACacHAAAJqAcAAAmpBwAACaoHAAAJqwcAAAmsBwAACa0HAAAJrgcAAAmvBwAACbAHAAAJsQcAAAmyBwAACbMHAAAJtAcAAAm1BwAADR8HKwIAAAABAAAAgAAAAAQKSW5rUG9pbnRWMQIAAAAJtgcAAAm3BwAACbgHAAAJuQcAAAm6BwAACbsHAAAJvAcAAAm9BwAACb4HAAAJvwcAAAnABwAACcEHAAAJwgcAAAnDBwAACcQHAAAJxQcAAAnGBwAACccHAAAJyAcAAAnJBwAACcoHAAAJywcAAAnMBwAACc0HAAAJzgcAAAnPBwAACdAHAAAJ0QcAAAnSBwAACdMHAAAJ1AcAAAnVBwAACdYHAAAJ1wcAAAnYBwAACdkHAAAJ2gcAAAnbBwAACdwHAAAJ3QcAAAneBwAACd8HAAAJ4AcAAAnhBwAACeIHAAAJ4wcAAAnkBwAACeUHAAAJ5gcAAAnnBwAACegHAAAJ6QcAAAnqBwAACesHAAAJ7AcAAAntBwAACe4HAAAJ7wcAAAnwBwAACfEHAAAJ8gcAAAnzBwAACfQHAAAJ9QcAAAn2BwAACfcHAAAJ+AcAAAn5BwAACfoHAAAJ+wcAAAn8BwAACf0HAAAJ/gcAAAn/BwAACQAIAAAJAQgAAAkCCAAADTMHLQIAAAABAAAAEAAAAAQKSW5rUG9pbnRWMQIAAAAJAwgAAAkECAAACQUIAAAJBggAAAkHCAAACQgIAAAJCQgAAAkKCAAACQsIAAAJDAgAAAkNCAAACQ4IAAAJDwgAAA0DBy8CAAAAAQAAAEAAAAAECklua1BvaW50VjECAAAACRAIAAAJEQgAAAkSCAAACRMIAAAJFAgAAAkVCAAACRYIAAAJFwgAAAkYCAAACRkIAAAJGggAAAkbCAAACRwIAAAJHQgAAAkeCAAACR8IAAAJIAgAAAkhCAAACSIIAAAJIwgAAAkkCAAACSUIAAAJJggAAAknCAAACSgIAAAJKQgAAAkqCAAACSsIAAAJLAgAAAktCAAACS4IAAAJLwgAAAkwCAAADR8HMQIAAAABAAAAIAAAAAQKSW5rUG9pbnRWMQIAAAAJMQgAAAkyCAAACTMIAAAJNAgAAAk1CAAACTYIAAAJNwgAAAk4CAAACTkIAAAJOggAAAk7CAAACTwIAAAJPQgAAAk+CAAACT8IAAAJQAgAAAlBCAAACUIIAAAJQwgAAAlECAAACUUIAAAJRggAAAlHCAAACUgIAAAJSQgAAAlKCAAACUsIAAAJTAgAAAlNCAAACU4IAAAJTwgAAAlQCAAABzMCAAAAAQAAAIAAAAAECklua1BvaW50VjECAAAACVEIAAAJUggAAAlTCAAACVQIAAAJVQgAAAlWCAAACVcIAAAJWAgAAAlZCAAACVoIAAAJWwgAAAlcCAAACV0IAAAJXggAAAlfCAAACWAIAAAJYQgAAAliCAAACWMIAAAJZAgAAAllCAAACWYIAAAJZwgAAAloCAAACWkIAAAJaggAAAlrCAAACWwIAAAJbQgAAAluCAAACW8IAAAJcAgAAAlxCAAACXIIAAAJcwgAAAl0CAAACXUIAAAJdggAAAl3CAAACXgIAAAJeQgAAAl6CAAACXsIAAAJfAgAAAl9CAAACX4IAAAJfwgAAAmACAAACYEIAAAJgggAAAmDCAAACYQIAAAJhQgAAAmGCAAACYcIAAAJiAgAAAmJCAAACYoIAAAJiwgAAAmMCAAACY0IAAAJjggAAAmPCAAACZAIAAAJkQgAAAmSCAAACZMIAAAJlAgAAAmVCAAADTsHNQIAAAABAAAAgAAAAAQKSW5rUG9pbnRWMQIAAAAJlggAAAmXCAAACZgIAAAJmQgAAAmaCAAACZsIAAAJnAgAAAmdCAAACZ4IAAAJnwgAAAmgCAAACaEIAAAJoggAAAmjCAAACaQIAAAJpQgAAAmmCAAACacIAAAJqAgAAAmpCAAACaoIAAAJqwgAAAmsCAAACa0IAAAJrggAAAmvCAAACbAIAAAJsQgAAAmyCAAACbMIAAAJtAgAAAm1CAAACbYIAAAJtwgAAAm4CAAACbkIAAAJuggAAAm7CAAACbwIAAAJvQgAAAm+CAAACb8IAAAJwAgAAAnBCAAACcIIAAAJwwgAAAnECAAACcUIAAAJxggAAAnHCAAACcgIAAAJyQgAAAnKCAAACcsIAAAJzAgAAAnNCAAACc4IAAAJzwgAAAnQCAAACdEIAAAJ0ggAAAnTCAAACdQIAAAJ1QgAAAnWCAAACdcIAAAJ2AgAAAnZCAAACdoIAAAJ2wgAAAncCAAACd0IAAAJ3ggAAA03BzcCAAAAAQAAACAAAAAECklua1BvaW50VjECAAAACd8IAAAJ4AgAAAnhCAAACeIIAAAJ4wgAAAnkCAAACeUIAAAJ5ggAAAnnCAAACegIAAAJ6QgAAAnqCAAACesIAAAJ7AgAAAntCAAACe4IAAAJ7wgAAAnwCAAACfEIAAAJ8ggAAAnzCAAACfQIAAAJ9QgAAAn2CAAACfcIAAAJ+AgAAAn5CAAACfoIAAAJ+wgAAAn8CAAADQIHOQIAAAABAAAAEAAAAAQKSW5rUG9pbnRWMQIAAAAJ/QgAAAn+CAAACf8IAAAJAAkAAAkBCQAACQIJAAAJAwkAAAkECQAACQUJAAAJBgkAAA0GBzsCAAAAAQAAAIAAAAAECklua1BvaW50VjECAAAACQcJAAAJCAkAAAkJCQAACQoJAAAJCwkAAAkMCQAACQ0JAAAJDgkAAAkPCQAACRAJAAAJEQkAAAkSCQAACRMJAAAJFAkAAAkVCQAACRYJAAAJFwkAAAkYCQAACRkJAAAJGgkAAAkbCQAACRwJAAAJHQkAAAkeCQAACR8JAAAJIAkAAAkhCQAACSIJAAAJIwkAAAkkCQAACSUJAAAJJgkAAAknCQAACSgJAAAJKQkAAAkqCQAACSsJAAAJLAkAAAktCQAACS4JAAAJLwkAAAkwCQAACTEJAAAJMgkAAAkzCQAACTQJAAAJNQkAAAk2CQAACTcJAAAJOAkAAAk5CQAACToJAAAJOwkAAAk8CQAACT0JAAAJPgkAAAk/CQAACUAJAAAJQQkAAAlCCQAACUMJAAAJRAkAAAlFCQAACUYJAAAJRwkAAAlICQAACUkJAAAJSgkAAAlLCQAACUwJAAAJTQkAAAlOCQAACU8JAAAJUAkAAAlRCQAACVIJAAAJUwkAAAlUCQAACVUJAAANMQc9AgAAAAEAAABAAAAABApJbmtQb2ludFYxAgAAAAlWCQAACVcJAAAJWAkAAAlZCQAACVoJAAAJWwkAAAlcCQAACV0JAAAJXgkAAAlfCQAACWAJAAAJYQkAAAliCQAACWMJAAAJZAkAAAllCQAACWYJAAAJZwkAAAloCQAACWkJAAAJagkAAAlrCQAACWwJAAAJbQkAAAluCQAACW8JAAAJcAkAAAlxCQAACXIJAAAJcwkAAAl0CQAACXUJAAAJdgkAAAl3CQAACXgJAAAJeQkAAAl6CQAACXsJAAAJfAkAAAl9CQAACX4JAAAJfwkAAAmACQAACYEJAAAJggkAAAmDCQAACYQJAAAJhQkAAAmGCQAACYcJAAANDgc/AgAAAAEAAACAAAAABApJbmtQb2ludFYxAgAAAAmICQAACYkJAAAJigkAAAmLCQAACYwJAAAJjQkAAAmOCQAACY8JAAAJkAkAAAmRCQAACZIJAAAJkwkAAAmUCQAACZUJAAAJlgkAAAmXCQAACZgJAAAJmQkAAAmaCQAACZsJAAAJnAkAAAmdCQAACZ4JAAAJnwkAAAmgCQAACaEJAAAJogkAAAmjCQAACaQJAAAJpQkAAAmmCQAACacJAAAJqAkAAAmpCQAACaoJAAAJqwkAAAmsCQAACa0JAAAJrgkAAAmvCQAACbAJAAAJsQkAAAmyCQAACbMJAAAJtAkAAAm1CQAACbYJAAAJtwkAAAm4CQAACbkJAAAJugkAAAm7CQAACbwJAAAJvQkAAAm+CQAACb8JAAAJwAkAAAnBCQAACcIJAAAJwwkAAAnECQAACcUJAAAJxgkAAAnHCQAACcgJAAAJyQkAAAnKCQAACcsJAAAJzAkAAAnNCQAACc4JAAAJzwkAAAnQCQAACdEJAAAJ0gkAAAnTCQAACdQJAAAJ1QkAAAnWCQAACdcJAAAJ2AkAAAnZCQAACdoJAAAJ2wkAAAncCQAACd0JAAAJ3gkAAAnfCQAACeAJAAAJ4QkAAAniCQAACeMJAAAJ5AkAAAnlCQAACeYJAAAJ5wkAAAnoCQAACekJAAAJ6gkAAAnrCQAACewJAAAJ7QkAAAnuCQAACe8JAAAJ8AkAAAnxCQAACfIJAAAJ8wkAAAn0CQAACfUJAAAJ9gkAAAn3CQAACfgJAAAJ+QkAAAn6CQAACfsJAAAJ/AkAAAn9CQAACf4JAAAJ/wkAAAkACgAACQEKAAANBgdBAgAAAAEAAAAgAAAABApJbmtQb2ludFYxAgAAAAkCCgAACQMKAAAJBAoAAAkFCgAACQYKAAAJBwoAAAkICgAACQkKAAAJCgoAAAkLCgAACQwKAAAJDQoAAAkOCgAACQ8KAAAJEAoAAAkRCgAACRIKAAAJEwoAAAkUCgAACRUKAAAJFgoAAAkXCgAACRgKAAAJGQoAAAkaCgAACRsKAAAJHAoAAAkdCgAACR4KAAANAwdDAgAAAAEAAACAAAAABApJbmtQb2ludFYxAgAAAAkfCgAACSAKAAAJIQoAAAkiCgAACSMKAAAJJAoAAAklCgAACSYKAAAJJwoAAAkoCgAACSkKAAAJKgoAAAkrCgAACSwKAAAJLQoAAAkuCgAACS8KAAAJMAoAAAkxCgAACTIKAAAJMwoAAAk0CgAACTUKAAAJNgoAAAk3CgAACTgKAAAJOQoAAAk6CgAACTsKAAAJPAoAAAk9CgAACT4KAAAJPwoAAAlACgAACUEKAAAJQgoAAAlDCgAACUQKAAAJRQoAAAlGCgAACUcKAAAJSAoAAAlJCgAACUoKAAAJSwoAAAlMCgAACU0KAAAJTgoAAAlPCgAACVAKAAAJUQoAAAlSCgAACVMKAAAJVAoAAAlVCgAACVYKAAAJVwoAAAlYCgAACVkKAAAJWgoAAAlbCgAACVwKAAAJXQoAAAleCgAACV8KAAAJYAoAAAlhCgAACWIKAAAJYwoAAAlkCgAACWUKAAAJZgoAAAlnCgAACWgKAAAJaQoAAAlqCgAACWsKAAAJbAoAAAltCgAACW4KAAAJbwoAAAlwCgAADS4HRQIAAAABAAAAQAAAAAQKSW5rUG9pbnRWMQIAAAAJcQoAAAlyCgAACXMKAAAJdAoAAAl1CgAACXYKAAAJdwoAAAl4CgAACXkKAAAJegoAAAl7CgAACXwKAAAJfQoAAAl+CgAACX8KAAAJgAoAAAmBCgAACYIKAAAJgwoAAAmECgAACYUKAAAJhgoAAAmHCgAACYgKAAAJiQoAAAmKCgAACYsKAAAJjAoAAAmNCgAACY4KAAAJjwoAAAmQCgAACZEKAAAJkgoAAAmTCgAACZQKAAAJlQoAAAmWCgAACZcKAAANGQdHAgAAAAEAAACAAAAABApJbmtQb2ludFYxAgAAAAmYCgAACZkKAAAJmgoAAAmbCgAACZwKAAAJnQoAAAmeCgAACZ8KAAAJoAoAAAmhCgAACaIKAAAJowoAAAmkCgAACaUKAAAJpgoAAAmnCgAACagKAAAJqQoAAAmqCgAACasKAAAJrAoAAAmtCgAACa4KAAAJrwoAAAmwCgAACbEKAAAJsgoAAAmzCgAACbQKAAAJtQoAAAm2CgAACbcKAAAJuAoAAAm5CgAACboKAAAJuwoAAAm8CgAACb0KAAAJvgoAAAm/CgAACcAKAAAJwQoAAAnCCgAACcMKAAAJxAoAAAnFCgAACcYKAAAJxwoAAAnICgAACckKAAAJygoAAAnLCgAACcwKAAAJzQoAAAnOCgAACc8KAAAJ0AoAAAnRCgAACdIKAAAJ0woAAAnUCgAACdUKAAAJ1goAAAnXCgAACdgKAAAJ2QoAAAnaCgAACdsKAAAJ3AoAAAndCgAACd4KAAAJ3woAAAngCgAACeEKAAAJ4goAAAnjCgAACeQKAAAJ5QoAAAnmCgAACecKAAAJ6AoAAAnpCgAACeoKAAAJ6woAAAnsCgAACe0KAAAJ7goAAAnvCgAACfAKAAAJ8QoAAAnyCgAACfMKAAAJ9AoAAAn1CgAACfYKAAAJ9woAAAn4CgAACfkKAAAJ+goAAAn7CgAACfwKAAAJ/QoAAAn+CgAADRkHSQIAAAABAAAAIAAAAAQKSW5rUG9pbnRWMQIAAAAJ/woAAAkACwAACQELAAAJAgsAAAkDCwAACQQLAAAJBQsAAAkGCwAACQcLAAAJCAsAAAkJCwAACQoLAAAJCwsAAAkMCwAACQ0LAAAJDgsAAAkPCwAACRALAAAJEQsAAAkSCwAACRMLAAAJFAsAAAkVCwAACRYLAAANCAdLAgAAAAEAAACAAAAABApJbmtQb2ludFYxAgAAAAkXCwAACRgLAAAJGQsAAAkaCwAACRsLAAAJHAsAAAkdCwAACR4LAAAJHwsAAAkgCwAACSELAAAJIgsAAAkjCwAACSQLAAAJJQsAAAkmCwAACScLAAAJKAsAAAkpCwAACSoLAAAJKwsAAAksCwAACS0LAAAJLgsAAAkvCwAACTALAAAJMQsAAAkyCwAACTMLAAAJNAsAAAk1CwAACTYLAAAJNwsAAAk4CwAACTkLAAAJOgsAAAk7CwAACTwLAAAJPQsAAAk+CwAACT8LAAAJQAsAAAlBCwAACUILAAAJQwsAAAlECwAACUULAAAJRgsAAAlHCwAACUgLAAAJSQsAAAlKCwAACUsLAAAJTAsAAAlNCwAACU4LAAAJTwsAAAlQCwAACVELAAAJUgsAAAlTCwAACVQLAAAJVQsAAAlWCwAACVcLAAAJWAsAAAlZCwAACVoLAAAJWwsAAAlcCwAACV0LAAAJXgsAAAlfCwAACWALAAAJYQsAAAliCwAACWMLAAAJZAsAAAllCwAACWYLAAAJZwsAAAloCwAACWkLAAAJagsAAAlrCwAADSsHTQIAAAABAAAAIAAAAAQKSW5rUG9pbnRWMQIAAAAJbAsAAAltCwAACW4LAAAJbwsAAAlwCwAACXELAAAJcgsAAAlzCwAACXQLAAAJdQsAAAl2CwAACXcLAAAJeAsAAAl5CwAACXoLAAAJewsAAAl8CwAACX0LAAAJfgsAAAl/CwAACYALAAAJgQsAAAmCCwAACYMLAAAJhAsAAAmFCwAACYYLAAAJhwsAAAmICwAACYkLAAANAgdPAgAAAAEAAACAAAAABApJbmtQb2ludFYxAgAAAAmKCwAACYsLAAAJjAsAAAmNCwAACY4LAAAJjwsAAAmQCwAACZELAAAJkgsAAAmTCwAACZQLAAAJlQsAAAmWCwAACZcLAAAJmAsAAAmZCwAACZoLAAAJmwsAAAmcCwAACZ0LAAAJngsAAAmfCwAACaALAAAJoQsAAAmiCwAACaMLAAAJpAsAAAmlCwAACaYLAAAJpwsAAAmoCwAACakLAAAJqgsAAAmrCwAACawLAAAJrQsAAAmuCwAACa8LAAAJsAsAAAmxCwAACbILAAAJswsAAAm0CwAACbULAAAJtgsAAAm3CwAACbgLAAAJuQsAAAm6CwAACbsLAAAJvAsAAAm9CwAACb4LAAAJvwsAAAnACwAACcELAAAJwgsAAAnDCwAACcQLAAAJxQsAAAnGCwAACccLAAAJyAsAAAnJCwAACcoLAAAJywsAAAnMCwAACc0LAAAJzgsAAAnPCwAACdALAAAJ0QsAAAnSCwAACdMLAAAJ1AsAAAnVCwAACdYLAAAJ1wsAAAnYCwAACdkLAAAJ2gsAAAnbCwAACdwLAAANLQdRAgAAAAEAAAAgAAAABApJbmtQb2ludFYxAgAAAAndCwAACd4LAAAJ3wsAAAngCwAACeELAAAJ4gsAAAnjCwAACeQLAAAJ5QsAAAnmCwAACecLAAAJ6AsAAAnpCwAACeoLAAAJ6wsAAAnsCwAACe0LAAANDwdTAgAAAAEAAACAAAAABApJbmtQb2ludFYxAgAAAAnuCwAACe8LAAAJ8AsAAAnxCwAACfILAAAJ8wsAAAn0CwAACfULAAAJ9gsAAAn3CwAACfgLAAAJ+QsAAAn6CwAACfsLAAAJ/AsAAAn9CwAACf4LAAAJ/wsAAAkADAAACQEMAAAJAgwAAAkDDAAACQQMAAAJBQwAAAkGDAAACQcMAAAJCAwAAAkJDAAACQoMAAAJCwwAAAkMDAAACQ0MAAAJDgwAAAkPDAAACRAMAAAJEQwAAAkSDAAACRMMAAAJFAwAAAkVDAAACRYMAAAJFwwAAAkYDAAACRkMAAAJGgwAAAkbDAAACRwMAAAJHQwAAAkeDAAACR8MAAAJIAwAAAkhDAAACSIMAAAJIwwAAAkkDAAACSUMAAAJJgwAAAknDAAACSgMAAAJKQwAAAkqDAAACSsMAAAJLAwAAAktDAAACS4MAAAJLwwAAAkwDAAACTEMAAAJMgwAAAkzDAAACTQMAAAJNQwAAAk2DAAACTcMAAAJOAwAAAk5DAAACToMAAAJOwwAAAk8DAAACT0MAAAJPgwAAAk/DAAACUAMAAAJQQwAAAlCDAAACUMMAAAJRAwAAA0pB1UCAAAAAQAAAEAAAAAECklua1BvaW50VjECAAAACUUMAAAJRgwAAAlHDAAACUgMAAAJSQwAAAlKDAAACUsMAAAJTAwAAAlNDAAACU4MAAAJTwwAAAlQDAAACVEMAAAJUgwAAAlTDAAACVQMAAAJVQwAAAlWDAAACVcMAAAJWAwAAAlZDAAACVoMAAAJWwwAAAlcDAAACV0MAAAJXgwAAAlfDAAACWAMAAAJYQwAAAliDAAACWMMAAAJZAwAAAllDAAACWYMAAAJZwwAAAloDAAACWkMAAAJagwAAAlrDAAACWwMAAAJbQwAAAluDAAACW8MAAAJcAwAAAlxDAAACXIMAAAJcwwAAAl0DAAACXUMAAAJdgwAAAl3DAAACXgMAAAJeQwAAAl6DAAACXsMAAAJfAwAAAl9DAAADQcHVwIAAAABAAAAQAAAAAQKSW5rUG9pbnRWMQIAAAAJfgwAAAl/DAAACYAMAAAJgQwAAAmCDAAACYMMAAAJhAwAAAmFDAAACYYMAAAJhwwAAAmIDAAACYkMAAAJigwAAAmLDAAACYwMAAAJjQwAAAmODAAACY8MAAAJkAwAAAmRDAAACZIMAAAJkwwAAAmUDAAACZUMAAAJlgwAAAmXDAAACZgMAAAJmQwAAAmaDAAACZsMAAAJnAwAAAmdDAAACZ4MAAAJnwwAAAmgDAAACaEMAAAJogwAAAmjDAAACaQMAAAJpQwAAAmmDAAACacMAAAJqAwAAAmpDAAACaoMAAAJqwwAAAmsDAAACa0MAAAJrgwAAAmvDAAACbAMAAAJsQwAAAmyDAAACbMMAAAJtAwAAAm1DAAACbYMAAANBwdZAgAAAAEAAACAAAAABApJbmtQb2ludFYxAgAAAAm3DAAACbgMAAAJuQwAAAm6DAAACbsMAAAJvAwAAAm9DAAACb4MAAAJvwwAAAnADAAACcEMAAAJwgwAAAnDDAAACcQMAAAJxQwAAAnGDAAACccMAAAJyAwAAAnJDAAACcoMAAAJywwAAAnMDAAACc0MAAAJzgwAAAnPDAAACdAMAAAJ0QwAAAnSDAAACdMMAAAJ1AwAAAnVDAAACdYMAAAJ1wwAAAnYDAAACdkMAAAJ2gwAAAnbDAAACdwMAAAJ3QwAAAneDAAACd8MAAAJ4AwAAAnhDAAACeIMAAAJ4wwAAAnkDAAACeUMAAAJ5gwAAAnnDAAACegMAAAJ6QwAAAnqDAAACesMAAAJ7AwAAAntDAAACe4MAAAJ7wwAAAnwDAAACfEMAAAJ8gwAAAnzDAAACfQMAAAJ9QwAAAn2DAAACfcMAAANPwdbAgAAAAEAAAAQAAAABApJbmtQb2ludFYxAgAAAAn4DAAACfkMAAAJ+gwAAAn7DAAACfwMAAAJ/QwAAAn+DAAACf8MAAAJAA0AAA0HB10CAAAAAQAAABAAAAAECklua1BvaW50VjECAAAACQENAAAJAg0AAAkDDQAACQQNAAAJBQ0AAAkGDQAACQcNAAAJCA0AAAkJDQAACQoNAAAJCw0AAAkMDQAACQ0NAAAJDg0AAAkPDQAACgdfAgAAAAEAAAAQAAAABApJbmtQb2ludFYxAgAAAAkQDQAACRENAAAJEg0AAAkTDQAACRQNAAAJFQ0AAAkWDQAACRcNAAAJGA0AAAkZDQAACRoNAAAJGw0AAAkcDQAADQMHYQIAAAABAAAAQAAAAAQKSW5rUG9pbnRWMQIAAAAJHQ0AAAkeDQAACR8NAAAJIA0AAAkhDQAACSINAAAJIw0AAAkkDQAACSUNAAAJJg0AAAknDQAACSgNAAAJKQ0AAAkqDQAACSsNAAAJLA0AAAktDQAACS4NAAAJLw0AAAkwDQAACTENAAAJMg0AAAkzDQAACTQNAAAJNQ0AAAk2DQAACTcNAAAJOA0AAAk5DQAACToNAAAJOw0AAAk8DQAACT0NAAAJPg0AAAk/DQAACUANAAAJQQ0AAA0bB2MCAAAAAQAAACAAAAAECklua1BvaW50VjECAAAACUINAAAJQw0AAAlEDQAACUUNAAAJRg0AAAlHDQAACUgNAAAJSQ0AAAlKDQAACUsNAAAJTA0AAAlNDQAACU4NAAAJTw0AAAlQDQAACVENAAAJUg0AAA0PB2UCAAAAAQAAABAAAAAECklua1BvaW50VjECAAAACVMNAAAJVA0AAAlVDQAACVYNAAAJVw0AAAlYDQAACVkNAAAJWg0AAAlbDQAACVwNAAAJXQ0AAAleDQAACV8NAAAJYA0AAA0CB2cCAAAAAQAAACAAAAAECklua1BvaW50VjECAAAACWENAAAJYg0AAAljDQAACWQNAAAJZQ0AAAlmDQAACWcNAAAJaA0AAAlpDQAACWoNAAAJaw0AAAlsDQAACW0NAAAJbg0AAAlvDQAACXANAAAJcQ0AAAlyDQAACXMNAAANDQdpAgAAAAEAAAAQAAAABApJbmtQb2ludFYxAgAAAAl0DQAACXUNAAAJdg0AAAl3DQAACXgNAAAJeQ0AAAl6DQAACXsNAAAJfA0AAAl9DQAACX4NAAAJfw0AAAmADQAACYENAAAJgg0AAAmDDQAAB2sCAAAAAQAAAAgAAAAECklua1BvaW50VjECAAAACYQNAAAJhQ0AAAmGDQAACYcNAAAJiA0AAAmJDQAACYoNAAAJiw0AAAdtAgAAAAEAAABAAAAABApJbmtQb2ludFYxAgAAAAmMDQAACY0NAAAJjg0AAAmPDQAACZANAAAJkQ0AAAmSDQAACZMNAAAJlA0AAAmVDQAACZYNAAAJlw0AAAmYDQAACZkNAAAJmg0AAAmbDQAACZwNAAAJnQ0AAAmeDQAACZ8NAAAJoA0AAAmhDQAACaINAAAJow0AAAmkDQAACaUNAAAJpg0AAAmnDQAACagNAAAJqQ0AAAmqDQAACasNAAAJrA0AAAmtDQAACa4NAAAJrw0AAAmwDQAACbENAAAJsg0AAAmzDQAACbQNAAAJtQ0AAAm2DQAACbcNAAAJuA0AAAm5DQAACboNAAAJuw0AAAm8DQAACb0NAAAJvg0AAA0NB28CAAAAAQAAACAAAAAECklua1BvaW50VjECAAAACb8NAAAJwA0AAAnBDQAACcINAAAJww0AAAnEDQAACcUNAAAJxg0AAAnHDQAACcgNAAAJyQ0AAAnKDQAACcsNAAAJzA0AAAnNDQAACc4NAAAJzw0AAAnQDQAACdENAAAJ0g0AAAnTDQAACdQNAAAJ1Q0AAAnWDQAACdcNAAANBwdxAgAAAAEAAAAQAAAABApJbmtQb2ludFYxAgAAAAnYDQAACdkNAAAJ2g0AAAnbDQAACdwNAAAJ3Q0AAAneDQAACd8NAAAJ4A0AAAnhDQAACeINAAAJ4w0AAAnkDQAACeUNAAAJ5g0AAAnnDQAAB3MCAAAAAQAAABAAAAAECklua1BvaW50VjECAAAACegNAAAJ6Q0AAAnqDQAACesNAAAJ7A0AAAntDQAACe4NAAAJ7w0AAAnwDQAACfENAAAJ8g0AAAnzDQAACfQNAAAJ9Q0AAA0CB3UCAAAAAQAAABAAAAAECklua1BvaW50VjECAAAACfYNAAAJ9w0AAAn4DQAACfkNAAAJ+g0AAAn7DQAACfwNAAAJ/Q0AAAn+DQAADQcHdwIAAAABAAAAEAAAAAQKSW5rUG9pbnRWMQIAAAAJ/w0AAAkADgAACQEOAAAJAg4AAAkDDgAACQQOAAAJBQ4AAAkGDgAACQcOAAANBwd5AgAAAAEAAAAQAAAABApJbmtQb2ludFYxAgAAAAkIDgAACQkOAAAJCg4AAAkLDgAACQwOAAAJDQ4AAAkODgAACQ8OAAAJEA4AAAkRDgAACRIOAAAJEw4AAAkUDgAADQMHewIAAAABAAAACAAAAAQKSW5rUG9pbnRWMQIAAAAJFQ4AAAkWDgAACRcOAAAJGA4AAAkZDgAACRoOAAAJGw4AAAkcDgAAB30CAAAAAQAAAAgAAAAECklua1BvaW50VjECAAAACR0OAAAJHg4AAAkfDgAACSAOAAAJIQ4AAA0DB38CAAAAAQAAABAAAAAECklua1BvaW50VjECAAAACSIOAAAJIw4AAAkkDgAACSUOAAAJJg4AAAknDgAACSgOAAAJKQ4AAAkqDgAACSsOAAAJLA4AAAktDgAACS4OAAAJLw4AAA0CB4ECAAAAAQAAABAAAAAECklua1BvaW50VjECAAAACTAOAAAJMQ4AAAkyDgAACTMOAAAJNA4AAAk1DgAACTYOAAAJNw4AAAk4DgAACTkOAAAJOg4AAAk7DgAACTwOAAANAweDAgAAAAEAAAAEAAAABApJbmtQb2ludFYxAgAAAAk9DgAACT4OAAANAgeFAgAAAAEAAAAgAAAABApJbmtQb2ludFYxAgAAAAk/DgAACUAOAAAJQQ4AAAlCDgAACUMOAAAJRA4AAAlFDgAACUYOAAAJRw4AAAlIDgAACUkOAAAJSg4AAAlLDgAACUwOAAAJTQ4AAAlODgAACU8OAAAJUA4AAA0OB4cCAAAAAQAAAEAAAAAECklua1BvaW50VjECAAAACVEOAAAJUg4AAAlTDgAACVQOAAAJVQ4AAAlWDgAACVcOAAAJWA4AAAlZDgAACVoOAAAJWw4AAAlcDgAACV0OAAAJXg4AAAlfDgAACWAOAAAJYQ4AAAliDgAACWMOAAAJZA4AAAllDgAACWYOAAAJZw4AAAloDgAACWkOAAAJag4AAAlrDgAACWwOAAAJbQ4AAAluDgAACW8OAAAJcA4AAAlxDgAACXIOAAAJcw4AAAl0DgAACXUOAAAJdg4AAAl3DgAACXgOAAAJeQ4AAAl6DgAACXsOAAAJfA4AAAl9DgAACX4OAAAJfw4AAAmADgAACYEOAAAJgg4AAAmDDgAACYQOAAAJhQ4AAAmGDgAACYcOAAAJiA4AAAmJDgAADQcHiQIAAAABAAAAEAAAAAQKSW5rUG9pbnRWMQIAAAAJig4AAAmLDgAACYwOAAAJjQ4AAAmODgAACY8OAAAJkA4AAAmRDgAACZIOAAAJkw4AAA0GB4sCAAAAAQAAAEAAAAAECklua1BvaW50VjECAAAACZQOAAAJlQ4AAAmWDgAACZcOAAAJmA4AAAmZDgAACZoOAAAJmw4AAAmcDgAACZ0OAAAJng4AAAmfDgAACaAOAAAJoQ4AAAmiDgAACaMOAAAJpA4AAAmlDgAACaYOAAAJpw4AAAmoDgAACakOAAAJqg4AAAmrDgAACawOAAAJrQ4AAAmuDgAACa8OAAAJsA4AAAmxDgAACbIOAAAJsw4AAAm0DgAACbUOAAAJtg4AAAm3DgAACbgOAAAJuQ4AAAm6DgAACbsOAAAJvA4AAAm9DgAACb4OAAAJvw4AAAnADgAACcEOAAAJwg4AAA0RB40CAAAAAQAAACAAAAAECklua1BvaW50VjECAAAACcMOAAAJxA4AAAnFDgAACcYOAAAJxw4AAAnIDgAACckOAAAJyg4AAAnLDgAACcwOAAAJzQ4AAAnODgAACc8OAAAJ0A4AAAnRDgAACdIOAAAJ0w4AAAnUDgAACdUOAAAJ1g4AAAnXDgAACdgOAAAJ2Q4AAAnaDgAADQgHjwIAAAABAAAAgAAAAAQKSW5rUG9pbnRWMQIAAAAJ2w4AAAncDgAACd0OAAAJ3g4AAAnfDgAACeAOAAAJ4Q4AAAniDgAACeMOAAAJ5A4AAAnlDgAACeYOAAAJ5w4AAAnoDgAACekOAAAJ6g4AAAnrDgAACewOAAAJ7Q4AAAnuDgAACe8OAAAJ8A4AAAnxDgAACfIOAAAJ8w4AAAn0DgAACfUOAAAJ9g4AAAn3DgAACfgOAAAJ+Q4AAAn6DgAACfsOAAAJ/A4AAAn9DgAACf4OAAAJ/w4AAAkADwAACQEPAAAJAg8AAAkDDwAACQQPAAAJBQ8AAAkGDwAACQcPAAAJCA8AAAkJDwAACQoPAAAJCw8AAAkMDwAACQ0PAAAJDg8AAAkPDwAACRAPAAAJEQ8AAAkSDwAACRMPAAAJFA8AAAkVDwAACRYPAAAJFw8AAAkYDwAACRkPAAAJGg8AAAkbDwAACRwPAAAJHQ8AAAkeDwAACR8PAAAJIA8AAAkhDwAACSIPAAAJIw8AAAkkDwAACSUPAAANNQeRAgAAAAEAAACAAAAABApJbmtQb2ludFYxAgAAAAkmDwAACScPAAAJKA8AAAkpDwAACSoPAAAJKw8AAAksDwAACS0PAAAJLg8AAAkvDwAACTAPAAAJMQ8AAAkyDwAACTMPAAAJNA8AAAk1DwAACTYPAAAJNw8AAAk4DwAACTkPAAAJOg8AAAk7DwAACTwPAAAJPQ8AAAk+DwAACT8PAAAJQA8AAAlBDwAACUIPAAAJQw8AAAlEDwAACUUPAAAJRg8AAAlHDwAACUgPAAAJSQ8AAAlKDwAACUsPAAAJTA8AAAlNDwAACU4PAAAJTw8AAAlQDwAACVEPAAAJUg8AAAlTDwAACVQPAAAJVQ8AAAlWDwAACVcPAAAJWA8AAAlZDwAACVoPAAAJWw8AAAlcDwAACV0PAAAJXg8AAAlfDwAACWAPAAAJYQ8AAAliDwAACWMPAAAJZA8AAAllDwAACWYPAAAJZw8AAA0+B5MCAAAAAQAAAAgAAAAECklua1BvaW50VjECAAAACWgPAAAJaQ8AAAlqDwAACWsPAAAJbA8AAAltDwAACW4PAAAJbw8AAAeVAgAAAAEAAABAAAAABApJbmtQb2ludFYxAgAAAAlwDwAACXEPAAAJcg8AAAlzDwAACXQPAAAJdQ8AAAl2DwAACXcPAAAJeA8AAAl5DwAACXoPAAAJew8AAAl8DwAACX0PAAAJfg8AAAl/DwAACYAPAAAJgQ8AAAmCDwAACYMPAAAJhA8AAAmFDwAACYYPAAAJhw8AAAmIDwAACYkPAAAJig8AAAmLDwAACYwPAAAJjQ8AAAmODwAACY8PAAAJkA8AAAmRDwAACZIPAAAJkw8AAAmUDwAACZUPAAAJlg8AAAmXDwAACZgPAAAJmQ8AAAmaDwAADRUHlwIAAAABAAAAIAAAAAQKSW5rUG9pbnRWMQIAAAAJmw8AAAmcDwAACZ0PAAAJng8AAAmfDwAACaAPAAAJoQ8AAAmiDwAACaMPAAAJpA8AAAmlDwAACaYPAAAJpw8AAAmoDwAACakPAAAJqg8AAAmrDwAACawPAAAJrQ8AAAmuDwAACa8PAAANCweZAgAAAAEAAABAAAAABApJbmtQb2ludFYxAgAAAAmwDwAACbEPAAAJsg8AAAmzDwAACbQPAAAJtQ8AAAm2DwAACbcPAAAJuA8AAAm5DwAACboPAAAJuw8AAAm8DwAACb0PAAAJvg8AAAm/DwAACcAPAAAJwQ8AAAnCDwAACcMPAAAJxA8AAAnFDwAACcYPAAAJxw8AAAnIDwAACckPAAAJyg8AAAnLDwAACcwPAAAJzQ8AAAnODwAACc8PAAAJ0A8AAAnRDwAACdIPAAAJ0w8AAAnUDwAACdUPAAAJ1g8AAAnXDwAACdgPAAAJ2Q8AAAnaDwAACdsPAAAJ3A8AAAndDwAACd4PAAAJ3w8AAA0QB5sCAAAAAQAAABAAAAAECklua1BvaW50VjECAAAACeAPAAAJ4Q8AAAniDwAACeMPAAAJ5A8AAAnlDwAACeYPAAAJ5w8AAAnoDwAACekPAAAJ6g8AAAnrDwAACewPAAAJ7Q8AAA0CB50CAAAAAQAAAEAAAAAECklua1BvaW50VjECAAAACe4PAAAJ7w8AAAnwDwAACfEPAAAJ8g8AAAnzDwAACfQPAAAJ9Q8AAAn2DwAACfcPAAAJ+A8AAAn5DwAACfoPAAAJ+w8AAAn8DwAACf0PAAAJ/g8AAAn/DwAACQAQAAAJARAAAAkCEAAACQMQAAAJBBAAAAkFEAAACQYQAAAJBxAAAAkIEAAACQkQAAAJChAAAAkLEAAACQwQAAAJDRAAAAkOEAAACQ8QAAAJEBAAAAkREAAACRIQAAAJExAAAAkUEAAACRUQAAAJFhAAAAkXEAAACRgQAAANFQefAgAAAAEAAAAgAAAABApJbmtQb2ludFYxAgAAAAkZEAAACRoQAAAJGxAAAAkcEAAACR0QAAAJHhAAAAkfEAAACSAQAAAJIRAAAAkiEAAACSMQAAAJJBAAAAklEAAACSYQAAAJJxAAAAkoEAAACSkQAAAJKhAAAAkrEAAACSwQAAAJLRAAAAkuEAAACS8QAAANCQehAgAAAAEAAABAAAAABApJbmtQb2ludFYxAgAAAAkwEAAACTEQAAAJMhAAAAkzEAAACTQQAAAJNRAAAAk2EAAACTcQAAAJOBAAAAk5EAAACToQAAAJOxAAAAk8EAAACT0QAAAJPhAAAAk/EAAACUAQAAAJQRAAAAlCEAAACUMQAAAJRBAAAAlFEAAACUYQAAAJRxAAAAlIEAAACUkQAAAJShAAAAlLEAAACUwQAAAJTRAAAAlOEAAACU8QAAAJUBAAAAlREAAACVIQAAAJUxAAAAlUEAAACVUQAAAJVhAAAAlXEAAACVgQAAAJWRAAAAlaEAAACVsQAAAJXBAAAAldEAAACV4QAAANEQejAgAAAAEAAAAgAAAABApJbmtQb2ludFYxAgAAAAlfEAAACWAQAAAJYRAAAAliEAAACWMQAAAJZBAAAAllEAAACWYQAAAJZxAAAAloEAAACWkQAAAJahAAAAlrEAAACWwQAAAJbRAAAAluEAAACW8QAAAJcBAAAAlxEAAACXIQAAAJcxAAAAl0EAAACXUQAAAJdhAAAAl3EAAACXgQAAANBgelAgAAAAEAAAAQAAAABApJbmtQb2ludFYxAgAAAAl5EAAACXoQAAAJexAAAAl8EAAACX0QAAAJfhAAAAl/EAAACYAQAAAJgRAAAAmCEAAACYMQAAAJhBAAAA0EB6cCAAAAAQAAABAAAAAECklua1BvaW50VjECAAAACYUQAAAJhhAAAAmHEAAACYgQAAAJiRAAAAmKEAAACYsQAAAJjBAAAAmNEAAADQcHqQIAAAABAAAAEAAAAAQKSW5rUG9pbnRWMQIAAAAJjhAAAAmPEAAACZAQAAAJkRAAAAmSEAAACZMQAAAJlBAAAAmVEAAACZYQAAAJlxAAAA0GB6sCAAAAAQAAAEAAAAAECklua1BvaW50VjECAAAACZgQAAAJmRAAAAmaEAAACZsQAAAJnBAAAAmdEAAACZ4QAAAJnxAAAAmgEAAACaEQAAAJohAAAAmjEAAACaQQAAAJpRAAAAmmEAAACacQAAAJqBAAAAmpEAAACaoQAAAJqxAAAAmsEAAACa0QAAAJrhAAAAmvEAAACbAQAAAJsRAAAAmyEAAACbMQAAAJtBAAAAm1EAAACbYQAAAJtxAAAAm4EAAACbkQAAAJuhAAAAm7EAAACbwQAAAJvRAAAA0aB60CAAAAAQAAABAAAAAECklua1BvaW50VjECAAAACb4QAAAJvxAAAAnAEAAACcEQAAAJwhAAAAnDEAAACcQQAAAJxRAAAAnGEAAACccQAAAJyBAAAA0FB68CAAAAAQAAAEAAAAAECklua1BvaW50VjECAAAACckQAAAJyhAAAAnLEAAACcwQAAAJzRAAAAnOEAAACc8QAAAJ0BAAAAnREAAACdIQAAAJ0xAAAAnUEAAACdUQAAAJ1hAAAAnXEAAACdgQAAAJ2RAAAAnaEAAACdsQAAAJ3BAAAAndEAAACd4QAAAJ3xAAAAngEAAACeEQAAAJ4hAAAAnjEAAACeQQAAAJ5RAAAAnmEAAACecQAAAJ6BAAAAnpEAAACeoQAAAJ6xAAAA0dB7ECAAAAAQAAAAgAAAAECklua1BvaW50VjECAAAACewQAAAJ7RAAAAnuEAAACe8QAAAJ8BAAAA0DB7MCAAAAAQAAACAAAAAECklua1BvaW50VjECAAAACfEQAAAJ8hAAAAnzEAAACfQQAAAJ9RAAAAn2EAAACfcQAAAJ+BAAAAn5EAAACfoQAAAJ+xAAAAn8EAAACf0QAAAJ/hAAAAn/EAAACQARAAAJAREAAAkCEQAACQMRAAAJBBEAAAkFEQAACQYRAAAJBxEAAAkIEQAACQkRAAAJChEAAA0GB7UCAAAAAQAAAAgAAAAECklua1BvaW50VjECAAAACQsRAAAJDBEAAAkNEQAACQ4RAAAJDxEAAAkQEQAACRERAAAKB7cCAAAAAQAAAIAAAAAECklua1BvaW50VjECAAAACRIRAAAJExEAAAkUEQAACRURAAAJFhEAAAkXEQAACRgRAAAJGREAAAkaEQAACRsRAAAJHBEAAAkdEQAACR4RAAAJHxEAAAkgEQAACSERAAAJIhEAAAkjEQAACSQRAAAJJREAAAkmEQAACScRAAAJKBEAAAkpEQAACSoRAAAJKxEAAAksEQAACS0RAAAJLhEAAAkvEQAACTARAAAJMREAAAkyEQAACTMRAAAJNBEAAAk1EQAACTYRAAAJNxEAAAk4EQAACTkRAAAJOhEAAAk7EQAACTwRAAAJPREAAAk+EQAACT8RAAAJQBEAAAlBEQAACUIRAAAJQxEAAAlEEQAACUURAAAJRhEAAAlHEQAACUgRAAAJSREAAAlKEQAACUsRAAAJTBEAAAlNEQAACU4RAAAJTxEAAAlQEQAACVERAAAJUhEAAA0/B7kCAAAAAQAAAIAAAAAECklua1BvaW50VjECAAAACVMRAAAJVBEAAAlVEQAACVYRAAAJVxEAAAlYEQAACVkRAAAJWhEAAAlbEQAACVwRAAAJXREAAAleEQAACV8RAAAJYBEAAAlhEQAACWIRAAAJYxEAAAlkEQAACWURAAAJZhEAAAlnEQAACWgRAAAJaREAAAlqEQAACWsRAAAJbBEAAAltEQAACW4RAAAJbxEAAAlwEQAACXERAAAJchEAAAlzEQAACXQRAAAJdREAAAl2EQAACXcRAAAJeBEAAAl5EQAACXoRAAAJexEAAAl8EQAACX0RAAAJfhEAAAl/EQAACYARAAAJgREAAAmCEQAACYMRAAAJhBEAAAmFEQAACYYRAAAJhxEAAAmIEQAACYkRAAAJihEAAAmLEQAACYwRAAAJjREAAAmOEQAACY8RAAAJkBEAAAmREQAACZIRAAAJkxEAAAmUEQAACZURAAAJlhEAAAmXEQAACZgRAAAJmREAAAmaEQAACZsRAAAJnBEAAAmdEQAACZ4RAAAJnxEAAA0zB7sCAAAAAQAAACAAAAAECklua1BvaW50VjECAAAACaARAAAJoREAAAmiEQAACaMRAAAJpBEAAAmlEQAACaYRAAAJpxEAAAmoEQAACakRAAAJqhEAAAmrEQAACawRAAAJrREAAAmuEQAACa8RAAAJsBEAAAmxEQAACbIRAAAJsxEAAAm0EQAACbURAAAJthEAAAm3EQAACbgRAAAJuREAAAm6EQAACbsRAAAJvBEAAAm9EQAADQIHvQIAAAABAAAAQAAAAAQKSW5rUG9pbnRWMQIAAAAJvhEAAAm/EQAACcARAAAJwREAAAnCEQAACcMRAAAJxBEAAAnFEQAACcYRAAAJxxEAAAnIEQAACckRAAAJyhEAAAnLEQAACcwRAAAJzREAAAnOEQAACc8RAAAJ0BEAAAnREQAACdIRAAAJ0xEAAAnUEQAACdURAAAJ1hEAAAnXEQAACdgRAAAJ2REAAAnaEQAACdsRAAAJ3BEAAAndEQAACd4RAAAJ3xEAAAngEQAACeERAAAJ4hEAAAnjEQAACeQRAAAJ5REAAAnmEQAACecRAAAJ6BEAAAnpEQAACeoRAAAJ6xEAAAnsEQAACe0RAAAJ7hEAAAnvEQAACfARAAAJ8REAAAnyEQAACfMRAAAJ9BEAAAn1EQAACfYRAAAJ9xEAAAn4EQAACfkRAAAJ+hEAAAn7EQAADQIHvwIAAAABAAAACAAAAAQKSW5rUG9pbnRWMQIAAAAJ/BEAAAn9EQAACf4RAAAJ/xEAAAkAEgAACQESAAAJAhIAAAkDEgAAB8ECAAAAAQAAAEAAAAAECklua1BvaW50VjECAAAACQQSAAAJBRIAAAkGEgAACQcSAAAJCBIAAAkJEgAACQoSAAAJCxIAAAkMEgAACQ0SAAAJDhIAAAkPEgAACRASAAAJERIAAAkSEgAACRMSAAAJFBIAAAkVEgAACRYSAAAJFxIAAAkYEgAACRkSAAAJGhIAAAkbEgAACRwSAAAJHRIAAAkeEgAACR8SAAAJIBIAAAkhEgAACSISAAAJIxIAAAkkEgAACSUSAAAJJhIAAAknEgAACSgSAAAJKRIAAAkqEgAACSsSAAAJLBIAAAktEgAACS4SAAAJLxIAAAkwEgAACTESAAAJMhIAAAkzEgAADRAHwwIAAAABAAAAEAAAAAQKSW5rUG9pbnRWMQIAAAAJNBIAAAk1EgAACTYSAAAJNxIAAAk4EgAACTkSAAAJOhIAAAk7EgAACTwSAAANBwfFAgAAAAEAAABAAAAABApJbmtQb2ludFYxAgAAAAk9EgAACT4SAAAJPxIAAAlAEgAACUESAAAJQhIAAAlDEgAACUQSAAAJRRIAAAlGEgAACUcSAAAJSBIAAAlJEgAACUoSAAAJSxIAAAlMEgAACU0SAAAJThIAAAlPEgAACVASAAAJURIAAAlSEgAACVMSAAAJVBIAAAlVEgAACVYSAAAJVxIAAAlYEgAACVkSAAAJWhIAAAlbEgAACVwSAAAJXRIAAAleEgAACV8SAAANHQfHAgAAAAEAAAAQAAAABApJbmtQb2ludFYxAgAAAAlgEgAACWESAAAJYhIAAAljEgAACWQSAAAJZRIAAAlmEgAACWcSAAAJaBIAAAlpEgAACWoSAAAJaxIAAA0EB8kCAAAAAQAAAEAAAAAECklua1BvaW50VjECAAAACWwSAAAJbRIAAAluEgAACW8SAAAJcBIAAAlxEgAACXISAAAJcxIAAAl0EgAACXUSAAAJdhIAAAl3EgAACXgSAAAJeRIAAAl6EgAACXsSAAAJfBIAAAl9EgAACX4SAAAJfxIAAAmAEgAACYESAAAJghIAAAmDEgAACYQSAAAJhRIAAAmGEgAACYcSAAAJiBIAAAmJEgAACYoSAAAJixIAAAmMEgAADR8HywIAAAABAAAAEAAAAAQKSW5rUG9pbnRWMQIAAAAJjRIAAAmOEgAACY8SAAAJkBIAAAmREgAACZISAAAJkxIAAAmUEgAACZUSAAAJlhIAAAmXEgAADQUHzQIAAAABAAAAIAAAAAQKSW5rUG9pbnRWMQIAAAAJmBIAAAmZEgAACZoSAAAJmxIAAAmcEgAACZ0SAAAJnhIAAAmfEgAACaASAAAJoRIAAAmiEgAACaMSAAAJpBIAAAmlEgAACaYSAAAJpxIAAAmoEgAACakSAAAJqhIAAAmrEgAACawSAAAJrRIAAAmuEgAACa8SAAAJsBIAAAmxEgAACbISAAAJsxIAAAm0EgAACbUSAAAJthIAAAm3EgAAB88CAAAAAQAAAAgAAAAECklua1BvaW50VjECAAAACbgSAAAJuRIAAAm6EgAACbsSAAAJvBIAAAm9EgAACb4SAAAJvxIAAAfRAgAAAAEAAABAAAAABApJbmtQb2ludFYxAgAAAAnAEgAACcESAAAJwhIAAAnDEgAACcQSAAAJxRIAAAnGEgAACccSAAAJyBIAAAnJEgAACcoSAAAJyxIAAAnMEgAACc0SAAAJzhIAAAnPEgAACdASAAAJ0RIAAAnSEgAACdMSAAAJ1BIAAAnVEgAACdYSAAAJ1xIAAAnYEgAACdkSAAAJ2hIAAAnbEgAACdwSAAAJ3RIAAAneEgAACd8SAAAJ4BIAAAnhEgAACeISAAAJ4xIAAAnkEgAACeUSAAANGgfTAgAAAAEAAAAQAAAABApJbmtQb2ludFYxAgAAAAnmEgAACecSAAAJ6BIAAAnpEgAACeoSAAAJ6xIAAAnsEgAACe0SAAAJ7hIAAA0HB9UCAAAAAQAAACAAAAAECklua1BvaW50VjECAAAACe8SAAAJ8BIAAAnxEgAACfISAAAJ8xIAAAn0EgAACfUSAAAJ9hIAAAn3EgAACfgSAAAJ+RIAAAn6EgAACfsSAAAJ/BIAAAn9EgAACf4SAAAJ/xIAAAkAEwAACQETAAAJAhMAAAkDEwAACQQTAAAJBRMAAAkGEwAACQcTAAAJCBMAAAkJEwAACQoTAAANBAfXAgAAAAEAAACAAAAABApJbmtQb2ludFYxAgAAAAkLEwAACQwTAAAJDRMAAAkOEwAACQ8TAAAJEBMAAAkREwAACRITAAAJExMAAAkUEwAACRUTAAAJFhMAAAkXEwAACRgTAAAJGRMAAAkaEwAACRsTAAAJHBMAAAkdEwAACR4TAAAJHxMAAAkgEwAACSETAAAJIhMAAAkjEwAACSQTAAAJJRMAAAkmEwAACScTAAAJKBMAAAkpEwAACSoTAAAJKxMAAAksEwAACS0TAAAJLhMAAAkvEwAACTATAAAJMRMAAAkyEwAACTMTAAAJNBMAAAk1EwAACTYTAAAJNxMAAAk4EwAACTkTAAAJOhMAAAk7EwAACTwTAAAJPRMAAAk+EwAACT8TAAAJQBMAAAlBEwAACUITAAAJQxMAAAlEEwAACUUTAAAJRhMAAAlHEwAACUgTAAAJSRMAAAlKEwAACUsTAAAJTBMAAAlNEwAACU4TAAAJTxMAAAlQEwAACVETAAAJUhMAAAlTEwAACVQTAAAJVRMAAAlWEwAACVcTAAAJWBMAAAlZEwAACVoTAAAJWxMAAAlcEwAACV0TAAANLQfZAgAAAAEAAACAAAAABApJbmtQb2ludFYxAgAAAAleEwAACV8TAAAJYBMAAAlhEwAACWITAAAJYxMAAAlkEwAACWUTAAAJZhMAAAlnEwAACWgTAAAJaRMAAAlqEwAACWsTAAAJbBMAAAltEwAACW4TAAAJbxMAAAlwEwAACXETAAAJchMAAAlzEwAACXQTAAAJdRMAAAl2EwAACXcTAAAJeBMAAAl5EwAACXoTAAAJexMAAAl8EwAACX0TAAAJfhMAAAl/EwAACYATAAAJgRMAAAmCEwAACYMTAAAJhBMAAAmFEwAACYYTAAAJhxMAAAmIEwAACYkTAAAJihMAAAmLEwAACYwTAAAJjRMAAAmOEwAACY8TAAAJkBMAAAmREwAACZITAAAJkxMAAAmUEwAACZUTAAAJlhMAAAmXEwAACZgTAAAJmRMAAAmaEwAACZsTAAAJnBMAAAmdEwAACZ4TAAAJnxMAAAmgEwAACaETAAAJohMAAAmjEwAACaQTAAAJpRMAAAmmEwAACacTAAAJqBMAAAmpEwAACaoTAAAJqxMAAAmsEwAACa0TAAAJrhMAAAmvEwAACbATAAAJsRMAAAmyEwAACbMTAAAJtBMAAAm1EwAADSgH2wIAAAABAAAAIAAAAAQKSW5rUG9pbnRWMQIAAAAJthMAAAm3EwAACbgTAAAJuRMAAAm6EwAACbsTAAAJvBMAAAm9EwAACb4TAAAJvxMAAAnAEwAACcETAAAJwhMAAAnDEwAACcQTAAAJxRMAAAnGEwAACccTAAAJyBMAAAnJEwAADQwH3QIAAAABAAAAQAAAAAQKSW5rUG9pbnRWMQIAAAAJyhMAAAnLEwAACcwTAAAJzRMAAAnOEwAACc8TAAAJ0BMAAAnREwAACdITAAAJ0xMAAAnUEwAACdUTAAAJ1hMAAAnXEwAACdgTAAAJ2RMAAAnaEwAACdsTAAAJ3BMAAAndEwAACd4TAAAJ3xMAAAngEwAACeETAAAJ4hMAAAnjEwAACeQTAAAJ5RMAAAnmEwAACecTAAAJ6BMAAAnpEwAACeoTAAAJ6xMAAAnsEwAACe0TAAAJ7hMAAAnvEwAACfATAAAJ8RMAAAnyEwAACfMTAAAJ9BMAAAn1EwAACfYTAAAJ9xMAAAn4EwAACfkTAAAJ+hMAAAn7EwAACfwTAAAJ/RMAAAn+EwAACf8TAAAJABQAAAkBFAAACQIUAAAJAxQAAAkEFAAACQUUAAAJBhQAAA0DB98CAAAAAQAAAEAAAAAECklua1BvaW50VjECAAAACQcUAAAJCBQAAAkJFAAACQoUAAAJCxQAAAkMFAAACQ0UAAAJDhQAAAkPFAAACRAUAAAJERQAAAkSFAAACRMUAAAJFBQAAAkVFAAACRYUAAAJFxQAAAkYFAAACRkUAAAJGhQAAAkbFAAACRwUAAAJHRQAAAkeFAAACR8UAAAJIBQAAAkhFAAACSIUAAAJIxQAAAkkFAAACSUUAAAJJhQAAAknFAAACSgUAAAJKRQAAAkqFAAACSsUAAAJLBQAAAktFAAACS4UAAAJLxQAAAkwFAAACTEUAAAJMhQAAAkzFAAACTQUAAAJNRQAAAk2FAAADRAH4QIAAAABAAAAEAAAAAQKSW5rUG9pbnRWMQIAAAAJNxQAAAk4FAAACTkUAAAJOhQAAAk7FAAACTwUAAAJPRQAAAk+FAAACT8UAAAJQBQAAAlBFAAACUIUAAAJQxQAAAlEFAAADQIH4wIAAAABAAAAQAAAAAQKSW5rUG9pbnRWMQIAAAAJRRQAAAlGFAAACUcUAAAJSBQAAAlJFAAACUoUAAAJSxQAAAlMFAAACU0UAAAJThQAAAlPFAAACVAUAAAJURQAAAlSFAAACVMUAAAJVBQAAAlVFAAACVYUAAAJVxQAAAlYFAAACVkUAAAJWhQAAAlbFAAACVwUAAAJXRQAAAleFAAACV8UAAAJYBQAAAlhFAAACWIUAAAJYxQAAAlkFAAACWUUAAAJZhQAAAlnFAAACWgUAAAJaRQAAAlqFAAACWsUAAAJbBQAAAltFAAACW4UAAANFgflAgAAAAEAAAAgAAAABApJbmtQb2ludFYxAgAAAAlvFAAACXAUAAAJcRQAAAlyFAAACXMUAAAJdBQAAAl1FAAACXYUAAAJdxQAAAl4FAAACXkUAAAJehQAAAl7FAAACXwUAAAJfRQAAAl+FAAACX8UAAAJgBQAAA0OB+cCAAAAAQAAACAAAAAECklua1BvaW50VjECAAAACYEUAAAJghQAAAmDFAAACYQUAAAJhRQAAAmGFAAACYcUAAAJiBQAAAmJFAAACYoUAAAJixQAAAmMFAAACY0UAAAJjhQAAAmPFAAACZAUAAAJkRQAAAmSFAAACZMUAAAJlBQAAAmVFAAADQsH6QIAAAABAAAAQAAAAAQKSW5rUG9pbnRWMQIAAAAJlhQAAAmXFAAACZgUAAAJmRQAAAmaFAAACZsUAAAJnBQAAAmdFAAACZ4UAAAJnxQAAAmgFAAACaEUAAAJohQAAAmjFAAACaQUAAAJpRQAAAmmFAAACacUAAAJqBQAAAmpFAAACaoUAAAJqxQAAAmsFAAACa0UAAAJrhQAAAmvFAAACbAUAAAJsRQAAAmyFAAACbMUAAAJtBQAAAm1FAAACbYUAAANHwfrAgAAAAEAAACAAAAABApJbmtQb2ludFYxAgAAAAm3FAAACbgUAAAJuRQAAAm6FAAACbsUAAAJvBQAAAm9FAAACb4UAAAJvxQAAAnAFAAACcEUAAAJwhQAAAnDFAAACcQUAAAJxRQAAAnGFAAACccUAAAJyBQAAAnJFAAACcoUAAAJyxQAAAnMFAAACc0UAAAJzhQAAAnPFAAACdAUAAAJ0RQAAAnSFAAACdMUAAAJ1BQAAAnVFAAACdYUAAAJ1xQAAAnYFAAACdkUAAAJ2hQAAAnbFAAACdwUAAAJ3RQAAAneFAAACd8UAAAJ4BQAAAnhFAAACeIUAAAJ4xQAAAnkFAAACeUUAAAJ5hQAAAnnFAAACegUAAAJ6RQAAAnqFAAACesUAAAJ7BQAAAntFAAACe4UAAAJ7xQAAAnwFAAACfEUAAAJ8hQAAAnzFAAACfQUAAAJ9RQAAAn2FAAACfcUAAAJ+BQAAA0+BewCAAAKSW5rUG9pbnRWMQQAAAABWAFZDlByZXNzdXJlRmFjdG9yCVRpbWVTdGFtcAAAAAAGBgsQAgAAAPNQ786Z+Og/AORMgGrHfT8AAAA/AAAAAAAAAAAB7QIAAOwCAAB6Sdnc+fLoP4Ck0P50znA/AAAAPxAAAAAAAAAAAe4CAADsAgAAeknZ3Pny6D+ApND+dM5wPwAAAD8QAAAAAAAAAAHvAgAA7AIAAHpJ2dz58ug/gKTQ/nTOcD8AAAA/HwAAAAAAAAAB8AIAAOwCAAB6Sdnc+fLoP4Ck0P50znA/AAAAPx8AAAAAAAAAAfECAADsAgAAN7+iH/rX6D+AtStM/51vPwAAAD8/AAAAAAAAAAHyAgAA7AIAAI6BHTMa0Og/gLUrTP+dbz8AAAA/PwAAAAAAAAAB8wIAAOwCAADNqGBJGsfoP4AitpoUn20/AAAAP04AAAAAAAAAAfQCAADsAgAAPAYTWlrA6D+AjkDpKaBrPwAAAD9OAAAAAAAAAAH1AgAA7AIAAHstVnBat+g/gGdVhlSiZz8AAAA/XgAAAAAAAAAB9gIAAOwCAAC7VJmGWq7oP4COQOkpoGs/AAAAP14AAAAAAAAAAfcCAADsAgAA+HvcnFql6D+AbotX6s1xPwAAAD99AAAAAAAAAAH4AgAA7AIAADejH7NanOg/ACnsa6rKdz8AAAA/fQAAAAAAAAAB+QIAAOwCAABgLyvMOpLoP0CGHHYKyXo/AAAAP30AAAAAAAAAAfoCAADsAgAAtvGl31qK6D/ArQfZ38Z+PwAAAD+NAAAAAAAAAAH7AgAA7AIAACVPWPCag+g/YGr5nVpigT8AAAA/nAAAAAAAAAAB/AIAAOwCAACsR0L++n3oP8BizPv/4IM/AAAAP5wAAAAAAAAAAf0CAADsAgAAAwq9ERt26D9gkeQAMGCFPwAAAD+8AAAAAAAAAAH+AgAA7AIAAHJnbyJbb+g/wO4UC5BeiD8AAAA/vAAAAAAAAAAB/wIAAOwCAACa83o7O2XoP0CCirx6XYo/AAAAP7wAAAAAAAAAAQADAADsAgAA2Bq+UTtc6D/Ael0aINyMPwAAAD/LAAAAAAAAAAEBAwAA7AIAAOcLkm37UOg/AFGkvvpskD8AAAA/ywAAAAAAAAABAgMAAOwCAAD1/GWJu0XoP8AaXxdwbJE/AAAAP+QAAAAAAAAAAQMDAADsAgAAHYlxops76D/g+6VyfSuTPwAAAD/kAAAAAAAAAAEEAwAA7AIAAFuwtLibMug/QPR40CKqlT8AAAA/5AAAAAAAAAABBQMAAOwCAADKDWfJ2yvoP/AikdVSKZc/AAAAPwQBAAAAAAAAAQYDAADsAgAAUgZR1zsm6D+QUanagqiYPwAAAD8EAQAAAAAAAAEHAwAA7AIAAPKZcuK7Ieg/wDLwNZBnmj8AAAA/BAEAAAAAAAABCAMAAOwCAAB4klzwGxzoPzArw5M15pw/AAAAPxMBAAAAAAAAAQkDAADsAgAAGSZ++5sX6D9wiPOdleSfPwAAAD8TAQAAAAAAAAEKAwAA7AIAAACLRv57Fug/6PIR1HpxoT8AAAA/MwEAAAAAAAABCwMAAOwCAADQVNcDPBToP5AhKtmq8KI/AAAAPzMBAAAAAAAAAQwDAADsAgAAb+j4DrwP6D9wqVmJyY+kPwAAAD8zAQAAAAAAAAENAwAA7AIAAG/o+A68D+g/qCVDOBzPpT8AAAA/UgEAAAAAAAABDgMAAOwCAABYTcERnA7oP7BIFTyA7qY/AAAAP1IBAAAAAAAAAQ8DAADsAgAAJhdSF1wM6D/IKVyXja2oPwAAAD9SAQAAAAAAAAEQAwAA7AIAACYXUhdcDOg/2Aqj8ppsqj8AAAA/cQEAAAAAAAABEQMAAOwCAAAPfBoaPAvoP5A5u/fK66s/AAAAP3EBAAAAAAAAARIDAADsAgAAWE3BEZwO6D84aNP8+mqtPwAAAD9xAQAAAAAAAAETAwAA7AIAAIiDMAzcEOg/MIulAF+Krj8AAAA/gQEAAAAAAAABFAMAAOwCAAAZJn77mxfoP/Dc3oLHBLA/AAAAP4EBAAAAAAAAARUDAADsAgAAqsjL6lse6D/UQTwvgoSwPwAAAD+gAQAAAAAAAAEWAwAA7AIAAFIGUdc7Jug/tKaZ2zwEsT8AAAA/oAEAAAAAAAABFwMAAOwCAAArekW+WzDoP9BkDjPmo7E/AAAAP7ABAAAAAAAAARgDAADsAgAABe45pXs66D+AcFQ0sgOyPwAAAD+wAQAAAAAAAAEZAwAA7AIAAPX8ZYm7Reg/kM8O4IZTsj8AAAA/vwEAAAAAAAABGgMAAOwCAAAAp8lqG1LoP2TVseBsg7I/AAAAP78BAAAAAAAAARsDAADsAgAAab0LQfti6D/Uh+A2SsOyPwAAAD/eAQAAAAAAAAEcAwAA7AIAALs4Fhq7cug/RDoPjScDsz8AAAA/3gEAAAAAAAABHQMAAOwCAAAOtCDzeoLoPzjbVOFSs7I/AAAAP94BAAAAAAAAAR4DAADsAgAALvm70fqP6D8Agj02ZJOyPwAAAD/+AQAAAAAAAAEfAwAA7AIAADejH7NanOg/nC7Ji1ujsj8AAAA//gEAAAAAAAABIAMAAOwCAACiuWGJOq3oPwCCPTZkk7I/AAAAP/4BAAAAAAAAASEDAADsAgAA9DRsYvq86D/Uh+A2SsOyPwAAAD8dAgAAAAAAAAEiAwAA7AIAAF1Lrjjazeg/ZNWx4GyDsj8AAAA/HQIAAAAAAAABIwMAAOwCAACXK4EUetzoP7zJa9+gI7I/AAAAPx0CAAAAAAAAASQDAADsAgAAuXAc8/np6D+AcFQ0sgOyPwAAAD8tAgAAAAAAAAElAwAA7AIAAMIagNRZ9ug/pGqxM8zTsT8AAAA/LQIAAAAAAAABJgMAAOwCAACbjnS7eQDpPzS4gt3uk7E/AAAAP0wCAAAAAAAAAScDAADsAgAAjp2gn7kL6T9UUyUxNBSxPwAAAD9MAgAAAAAAAAEoAwAA7AIAAE52XYm5FOk/4KD22lbUsD8AAAA/WwIAAAAAAAABKQMAAOwCAAD2s+J1mRzpPwybU9pwpLA/AAAAP1sCAAAAAAAAASoDAADsAgAAoPFnYnkk6T/w3N6CxwSwPwAAAD9rAgAAAAAAAAErAwAA7AIAAEgv7U5ZLOk/MIulAF+Krj8AAAA/awIAAAAAAAABLAMAAOwCAADZ0To+GTPpPzho0/z6aq0/AAAAP3sCAAAAAAAAAS0DAADsAgAAm6r3Jxk86T+QObv3yuurPwAAAD97AgAAAAAAAAEuAwAA7AIAAETofBT5Q+k/kBbp82bMqj8AAAA/mgIAAAAAAAABLwMAAOwCAACkVFsJeUjpP8BMLpvxzKk/AAAAP5oCAAAAAAAAATADAADsAgAA7SUCAdlL6T8Ag3NCfM2oPwAAAD+aAgAAAAAAAAExAwAA7AIAAAXBOf74TOk/sGvnP+QNqD8AAAA/uQIAAAAAAAABMgMAAOwCAABNkuD1WFDpP1hUWz1MTqc/AAAAP7kCAAAAAAAAATMDAADsAgAAlmOH7bhT6T+QiqDk1k6mPwAAAD+5AgAAAAAAAAE0AwAA7AIAAK7+vurYVOk/iGfO4HIvpT8AAAA/2AIAAAAAAAABNQMAAOwCAAD2z2XiOFjpP5BE/NwOEKQ/AAAAP9gCAAAAAAAAATYDAADsAgAAD2ud31hZ6T+QISrZqvCiPwAAAD/YAgAAAAAAAAE3AwAA7AIAAPbPZeI4WOk/QAqe1hIxoj8AAAA/6AIAAAAAAAABOAMAAOwCAADeNC7lGFfpP+jyEdR6caE/AAAAP+gCAAAAAAAAATkDAADsAgAAlmOH7bhT6T/INJ180dGgPwAAAD8VAwAAAAAAAAE6AwAA7AIAAE2S4PVYUOk/ANbER7iknz8AAAA/FQMAAAAAAAABOwMAAOwCAAAdXHH7GE7pP5Dd8ekSJp0/AAAAPyUDAAAAAAAAATwDAADsAgAA1IrKA7lK6T8QSnw4KCebPwAAAD8lAwAAAAAAAAE9AwAA7AIAAHUe7A45Ruk/4M2SidXnmT8AAAA/NQMAAAAAAAABPgMAAOwCAAArTUUX2ULpP7DsSy7IKJg/AAAAPzUDAAAAAAAAAT8DAADsAgAA5HueH3k/6T+QCwXTummWPwAAAD9UAwAAAAAAAAFAAwAA7AIAAIMPwCr5Ouk/QPR40CKqlT8AAAA/VAMAAAAAAAABQQMAAOwCAAAio+E1eTbpP0D0eNAiqpU/AAAAP1QDAAAAAAAAAUIDAADsAgAA2dE6Phkz6T/QQUp6RWqVPwAAAD9zAwAAAAAAAAFDAwAA7AIAAKqby0PZMOk/8NzszYrqlD8AAAA/cwMAAAAAAAABRAMAAOwCAABIL+1OWSzpPzATMnUV65M/AAAAP3MDAAAAAAAAAUUDAADsAgAAt4yfX5kl6T/g+6VyfSuTPwAAAD+SAwAAAAAAAAFGAwAA7AIAAA9PGnO5Hek/gOQZcOVrkj8AAAA/kgMAAAAAAAABRwMAAOwCAAAdQO6OeRLpP6B/vMMq7JE/AAAAP5IDAAAAAAAAAUgDAADsAgAAjp2gn7kL6T8gczB4xVqPPwAAAD+iAwAAAAAAAAFJAwAA7AIAAIPzPL5Z/+g/4BUAbmVcjD8AAAA/ogMAAAAAAAABSgMAAOwCAABirqHf2fHoPwAlWrIaX4c/AAAAP8EDAAAAAAAAAUsDAADsAgAAiTqt+Lnn6D+gLIdUdeCEPwAAAD/BAwAAAAAAAAFMAwAA7AIAAICQSRda2+g/4P1uT0Vhgz8AAAA/wQMAAAAAAAABTQMAAOwCAAAfJGsi2tboP8DHKai6YIQ/AAAAP+ADAAAAAAAAAU4DAADsAgAAHyRrItrW6D/AxymoumCEPwAAAD/gAwAAAAAAAAFPAwAA7AIAAB8kayLa1ug/wMcpqLpghD8AAAA/4AMAAAAAAAABUAMAAOwCAAAfJGsi2tboP8DHKai6YIQ/AAAAP+ADAAAAAAAAAVEDAADsAgAATb/gnNs96D9c+IPk0KKzPwAAAD8AAAAAAAAAAAFSAwAA7AIAAE2/4JzbPeg/XPiD5NCisz8AAAA/EAAAAAAAAAABUwMAAOwCAABNv+Cc2z3oP1z4g+TQorM/AAAAPxAAAAAAAAAAAVQDAADsAgAATb/gnNs96D9c+IPk0KKzPwAAAD8gAAAAAAAAAAFVAwAA7AIAAE2/4JzbPeg/XPiD5NCisz8AAAA/IAAAAAAAAAABVgMAAOwCAABNv+Cc2z3oP1z4g+TQorM/AAAAPyAAAAAAAAAAAVcDAADsAgAATb/gnNs96D9c+IPk0KKzPwAAAD8gAAAAAAAAAAFYAwAA7AIAAE2/4JzbPeg/XPiD5NCisz8AAAA/PwAAAAAAAAABWQMAAOwCAABNv+Cc2z3oP1z4g+TQorM/AAAAPz8AAAAAAAAAAVoDAADsAgAATb/gnNs96D9c+IPk0KKzPwAAAD8/AAAAAAAAAAFbAwAA7AIAAE2/4JzbPeg/XPiD5NCisz8AAAA/PwAAAAAAAAABXAMAAOwCAABNv+Cc2z3oP1z4g+TQorM/AAAAPz8AAAAAAAAAAV0DAADsAgAATb/gnNs96D9c+IPk0KKzPwAAAD8/AAAAAAAAAAFeAwAA7AIAAE2/4JzbPeg/XPiD5NCisz8AAAA/XgAAAAAAAAABXwMAAOwCAACa1/fOmynoP0SAs5TvQbU/AAAAP50AAAAAAAAAAWADAADsAgAAItDh3Psj6D8o5RBBqsG1PwAAAD+dAAAAAAAAAAFhAwAA7AIAAJEtlO07Heg/pPb5QlxRtj8AAAA/nQAAAAAAAAABYgMAAOwCAAC3uZ8GHBPoP5i6EZvrILc/AAAAP6wAAAAAAAAAAWMDAADsAgAA3kWrH/wI6D/A10CeaRC4PwAAAD+sAAAAAAAAAAFkAwAA7AIAAB1t7jX8/+c/TEjkS/DvuD8AAAA/zAAAAAAAAAABZQMAAOwCAABE+flO3PXnP7S+Kvpc/7k/AAAAP9sAAAAAAAAAAWYDAADsAgAAgyA9Zdzs5z94iOVS0v66PwAAAD/bAAAAAAAAAAFnAwAA7AIAAHl22YN84Oc/TLFaVxxOvD8AAAA/2wAAAAAAAAABaAMAAOwCAABYMT6l/NLnP+SAuLB3fb0/AAAAP+sAAAAAAAAAAWkDAADsAgAANuyixnzF5z+Ur9C1p/y+PwAAAD/rAAAAAAAAAAFqAwAA7AIAAC1CP+Ucuec/6BVdMv0dwD8AAAA/CgEAAAAAAAABawMAAOwCAAAkmNsDvaznPxhRgImzpcA/AAAAPwoBAAAAAAAAAWwDAADsAgAAfFpWF92k5z+s3xeLch3BPwAAAD8KAQAAAAAAAAFtAwAA7AIAALmBmS3dm+c/9Jfp4TWNwT8AAAA/GgEAAAAAAAABbgMAAOwCAAD4qNxD3ZLnP+x59Y399ME/AAAAPxoBAAAAAAAAAW8DAADsAgAAN9AfWt2J5z/mWwE6xVzCPwAAAD85AQAAAAAAAAFwAwAA7AIAAI6Smm39gec/kGdHO5G8wj8AAAA/OQEAAAAAAAABcQMAAOwCAAAuJrx4fX3nPwIadpFu/MI/AAAAPzkBAAAAAAAAAXIDAADsAgAAFYuEe1185z84c408XRzDPwAAAD9YAQAAAAAAAAFzAwAA7AIAABWLhHtdfOc/1h8ZklQswz8AAAA/WAEAAAAAAAABdAMAAOwCAAAVi4R7XXznP9YfGZJULMM/AAAAP1gBAAAAAAAAAXUDAADsAgAAFYuEe1185z/WHxmSVCzDPwAAAD9YAQAAAAAAAAF2AwAA7AIAAL/ICWg9hOc/puT1Op6kwj8AAAA/dwEAAAAAAAABdwMAAOwCAAC/yAloPYTnP6bk9TqepMI/AAAAP3cBAAAAAAAAAXgDAADsAgAAv8gJaD2E5z+m5PU6nqTCPwAAAD93AQAAAAAAAAF5AwAA7AIAAL/ICWg9hOc/puT1Op6kwj8AAAA/hwEAAAAAAAABegMAAOwCAADIcm1JnZDnP0YY7O/5qsU/AAAAPwAAAAAAAAAAAXsDAADsAgAAyHJtSZ2Q5z9GGOzv+arFPwAAAD8PAAAAAAAAAAF8AwAA7AIAAMhybUmdkOc/Rhjs7/mqxT8AAAA/DwAAAAAAAAABfQMAAOwCAADIcm1JnZDnP0YY7O/5qsU/AAAAPy4AAAAAAAAAAX4DAADsAgAAyHJtSZ2Q5z9GGOzv+arFPwAAAD8uAAAAAAAAAAF/AwAA7AIAAMhybUmdkOc/Rhjs7/mqxT8AAAA/LgAAAAAAAAABgAMAAOwCAACw1zVMfY/nP9Ak90GAs8Q/AAAAPz4AAAAAAAAAAYEDAADsAgAAyHJtSZ2Q5z+ETjGXhKvEPwAAAD8+AAAAAAAAAAGCAwAA7AIAAJk8/k5djuc/lMvflpGTxD8AAAA/PgAAAAAAAAABgwMAAOwCAABnBo9UHYznP6pIjpaee8Q/AAAAP10AAAAAAAAAAYQDAADsAgAAZwaPVB2M5z9y73brr1vEPwAAAD9dAAAAAAAAAAGFAwAA7AIAAAiasF+dh+c/7L+ZlcUzxD8AAAA/bQAAAAAAAAABhgMAAOwCAAB392Jw3YDnPwI9SJXSG8Q/AAAAP20AAAAAAAAAAYcDAADsAgAA5lQVgR165z9kkLw/2wvEPwAAAD99AAAAAAAAAAGIAwAA7AIAACV8WJcdcec/LjellOzrwz8AAAA/nAAAAAAAAAABiQMAAOwCAABjo5utHWjnP/Tdjen9y8M/AAAAP5wAAAAAAAAAAYoDAADsAgAAiy+nxv1d5z8KWzzpCrTDPwAAAD+cAAAAAAAAAAGLAwAA7AIAAICFQ+WdUec/hCtfkyCMwz8AAAA/uwAAAAAAAAABjAMAAOwCAACQdhcBXkbnP+Z+0z0pfMM/AAAAP7sAAAAAAAAAAY0DAADsAgAAJWDVKn415z9cT/bnPlTDPwAAAD/LAAAAAAAAAAGOAwAA7AIAANPkylG+Jec/wKJqkkdEwz8AAAA/ywAAAAAAAAABjwMAAOwCAABrzoh73hTnP8CiapJHRMM/AAAAP9oAAAAAAAAAAZADAADsAgAAMO61nz4G5z+qJbySOlzDPwAAAD/aAAAAAAAAAAGRAwAA7AIAAN5yq8Z+9uY/NlWZ6CSEwz8AAAA/6gAAAAAAAAABkgMAAOwCAACkktjq3ufmP1gxApQGvMM/AAAAP+oAAAAAAAAAAZMDAADsAgAAUhfOER/Y5j8YuvaU3wPEPwAAAD8JAQAAAAAAAAGUAwAA7AIAAEltajC/y+Y/EJwCQadrxD8AAAA/CQEAAAAAAAABlQMAAOwCAAAQjZdUH73mP1hU1Jdq28Q/AAAAPxkBAAAAAAAAAZYDAADsAgAANhmjbf+y5j+Ij/fuIGPFPwAAAD8ZAQAAAAAAAAGXAwAA7AIAAHVA5oP/qeY/hHEDm+jKxT8AAAA/KAEAAAAAAAABmAMAAOwCAADMAmGXH6LmP8gp1fGrOsY/AAAAPygBAAAAAAAAAZkDAADsAgAAO2ATqF+b5j/2ZPhIYsLGPwAAAD9IAQAAAAAAAAGaAwAA7AIAAPOObLD/l+Y/FiNtoAtixz8AAAA/SAEAAAAAAAABmwMAAOwCAACTIo67f5PmP0ZekPfB6cc/AAAAP0gBAAAAAAAAAZwDAADsAgAAY+wewT+R5j8sw+2jfGnIPwAAAD9XAQAAAAAAAAGdAwAA7AIAADG2r8b/juY/DihLUDfpyD8AAAA/VwEAAAAAAAABngMAAOwCAABj7B7BP5HmP1jgHKf6WMk/AAAAP3cBAAAAAAAAAZ8DAADsAgAAY+wewT+R5j+GG0D+sODJPwAAAD93AQAAAAAAAAGgAwAA7AIAANvzNLPfluY/GqrX/29Yyj8AAAA/dwEAAAAAAAABoQMAAOwCAABT+0qlf5zmP+qRhqwd8Mo/AAAAP5YBAAAAAAAAAaIDAADsAgAAzAJhlx+i5j9+IB6u3GfLPwAAAD+WAQAAAAAAAAGjAwAA7AIAAIzbHYEfq+Y/YoV7Wpfnyz8AAAA/lgEAAAAAAAABpAMAAOwCAACvILlfn7jmP5LAnrFNb8w/AAAAP7QBAAAAAAAAAaUDAADsAgAAGTf7NX/J5j94JfxdCO/MPwAAAD+0AQAAAAAAAAGmAwAA7AIAALODrAaf3OY/vt3NtMtezT8AAAA/tAEAAAAAAAABpwMAAOwCAACuPDzMPvTmPwKWnwuPzs0/AAAAP9MBAAAAAAAAAagDAADsAgAAkVqUlL4K5z96SM5hbA7OPwAAAD/TAQAAAAAAAAGpAwAA7AIAAIsTJFpeIuc/6vr8t0lOzj8AAAA/0wEAAAAAAAABqgMAAOwCAACGzLMf/jnnPyJUFGM4bs4/AAAAP+MBAAAAAAAAAasDAADsAgAAmSB74r1S5z8iVBRjOG7OPwAAAD/jAQAAAAAAAAGsAwAA7AIAAJTZCqhdauc/ciraDTR2zj8AAAA/AgIAAAAAAAABrQMAAOwCAAAVi4R7XXznPzbRwmJFVs4/AAAAPwICAAAAAAAAAa4DAADsAgAAgKHGUT2N5z9iyx9iXybOPwAAAD8CAgAAAAAAAAGvAwAA7AIAANIc0Sr9nOc/KnIIt3AGzj8AAAA/IQIAAAAAAAABsAMAAOwCAAA8MxMB3a3nP47FfGF59s0/AAAAPyECAAAAAAAAAbEDAADsAgAAjq4d2py95z8aE04LnLbNPwAAAD8hAgAAAAAAAAGyAwAA7AIAAOApKLNczec/qGAftb52zT8AAAA/QQIAAAAAAAABswMAAOwCAAABb8OR3NrnP0wrn17uHs0/AAAAP0ECAAAAAAAAAbQDAADsAgAA2+K3ePzk5z/y9R4IHsfMPwAAAD9BAgAAAAAAAAG1AwAA7AIAAIMgPWXc7Oc/4pZkXEl3zD8AAAA/UAIAAAAAAAABtgMAAOwCAAD8J1NXfPLnPyAOcFtwL8w/AAAAP1ACAAAAAAAAAbcDAADsAgAAXJQxTPz25z8Wr7Wvm9/LPwAAAD9wAgAAAAAAAAG4AwAA7AIAANWbRz6c/Oc/tnk1WcuHyz8AAAA/cAIAAAAAAAABuQMAAOwCAAAdbe41/P/nP1pEtQL7L8s/AAAAP3ACAAAAAAAAAboDAADsAgAAZj6VLVwD6D+cu8ABIujKPwAAAD+PAgAAAAAAAAG7AwAA7AIAAJZ0BCicBeg/jlwGVk2Yyj8AAAA/jwIAAAAAAAABvAMAAOwCAACuDzwlvAboP5R6+qmFMMo/AAAAP48CAAAAAAAAAb0DAADsAgAArg88JbwG6D9MwihTwsDJPwAAAD+uAgAAAAAAAAG+AwAA7AIAAK4PPCW8Bug/aF3LpgdByT8AAAA/rgIAAAAAAAABvwMAAOwCAACWdAQonAXoP4b4bfpMwcg/AAAAP64CAAAAAAAAAcADAADsAgAANggmMxwB6D+OFmJOhVnIPwAAAD++AgAAAAAAAAHBAwAA7AIAAL4AEEF8++c/Wts+987Rxz8AAAA/vgIAAAAAAAABwgMAAOwCAADkjBtaXPHnP/RGBPUpKsc/AAAAP90CAAAAAAAAAcMDAADsAgAAwkeAe9zj5z863ANIiXrGPwAAAD/dAgAAAAAAAAHEAwAA7AIAAIhnrZ881ec/IB6P8N/axT8AAAA/7QIAAAAAAAABxQMAAOwCAAAeUWvJXMTnP2azjkM/K8U/AAAAP+0CAAAAAAAAAcYDAADsAgAAzdVg8Jy05z82eGvsiKPEPwAAAD/8AgAAAAAAAAHHAwAA7AIAAMIr/Q49qOc/OJZfQME7xD8AAAA//AIAAAAAAAAByAMAAOwCAADrtwgoHZ7nP95g3+nw48M/AAAAPxsDAAAAAAAAAckDAADsAgAAyHJtSZ2Q5z8g2OroF5zDPwAAAD8bAwAAAAAAAAHKAwAA7AIAAB816Fy9iOc/RtJH6DFswz8AAAA/GwMAAAAAAAABywMAAOwCAAAfNehcvYjnP0bSR+gxbMM/AAAAPzsDAAAAAAAAAcwDAADsAgAAHzXoXL2I5z9G0kfoMWzDPwAAAD87AwAAAAAAAAHNAwAA7AIAAB816Fy9iOc/RtJH6DFswz8AAAA/OwMAAAAAAAABzgMAAOwCAACDD8Aq+TrpP3A0bIxB07I/AAAAPwAAAAAAAAAAAc8DAADsAgAAgw/AKvk66T9wNGyMQdOyPwAAAD8tAAAAAAAAAAHQAwAA7AIAAIMPwCr5Ouk/cDRsjEHTsj8AAAA/LQAAAAAAAAAB0QMAAOwCAAB+yE/wmFLpP1S8mzxgcrQ/AAAAPy0AAAAAAAAAAdIDAADsAgAAVjxE17hc6T+A2co/3mG1PwAAAD9MAAAAAAAAAAHTAwAA7AIAAC+wOL7YZuk/CEpu7WRBtj8AAAA/TAAAAAAAAAAB1AMAAOwCAADyiPWn2G/pP5i6EZvrILc/AAAAP0wAAAAAAAAAAdUDAADsAgAAEs6Qhlh96T9o44afNXC4PwAAAD9cAAAAAAAAAAHWAwAA7AIAAA6HIEz4lOk/iMTN+kIvuj8AAAA/bAAAAAAAAAAB1wMAAOwCAAAHQLARmKzpP2xM/aphzrs/AAAAP2wAAAAAAAAAAdgDAADsAgAA6l0I2hfD6T8QexWwkU29PwAAAD+LAAAAAAAAAAHZAwAA7AIAAJ1F8adX1+k/TPf+XuSMvj8AAAA/iwAAAAAAAAAB2gMAAOwCAABnyBFzt+zpP0wa0WJIrL8/AAAAP4sAAAAAAAAAAdsDAADsAgAAiQ2tUTf66T8K8sXd3lXAPwAAAD+bAAAAAAAAAAHcAwAA7AIAAHsc2TV3Beo/tP0L36q1wD8AAAA/mwAAAAAAAAAB3QMAAOwCAAA79ZUfdw7qPxAzjDV7DcE/AAAAP7oAAAAAAAAAAd4DAADsAgAAzJfjDjcV6j+E5bqLWE3BPwAAAD+6AAAAAAAAAAHfAwAA7AIAAOYyGwxXFuo/vD7SNkdtwT8AAAA/ugAAAAAAAAAB4AMAAOwCAAD9zVIJdxfqP1rrXYw+fcE/AAAAP8kAAAAAAAAAAeEDAADsAgAA/c1SCXcX6j9a612MPn3BPwAAAD/JAAAAAAAAAAHiAwAA7AIAAP3NUgl3F+o/WutdjD59wT8AAAA/yQAAAAAAAAAB4wMAAOwCAAD9zVIJdxfqP6bBIzc6hcE/AAAAP8kAAAAAAAAAAeQDAADsAgAA/c1SCXcX6j+mwSM3OoXBPwAAAD/pAAAAAAAAAAHlAwAA7AIAAP3NUgl3F+o/psEjNzqFwT8AAAA/6QAAAAAAAAAB5gMAAOwCAAD9zVIJdxfqP6bBIzc6hcE/AAAAP+kAAAAAAAAAAecDAADsAgAA5E6eePZR6j+QRHU3LZ3BPwAAAD8AAAAAAAAAAAHoAwAA7AIAAOROnnj2Ueo/kER1Ny2dwT8AAAA/DwAAAAAAAAAB6QMAAOwCAADkTp549lHqP5BEdTctncE/AAAAPw8AAAAAAAAAAeoDAADsAgAA5E6eePZR6j+QRHU3LZ3BPwAAAD8vAAAAAAAAAAHrAwAA7AIAAOROnnj2Ueo/kER1Ny2dwT8AAAA/LwAAAAAAAAAB7AMAAOwCAABJAu2n1j7qP3rHxjcgtcE/AAAAPy8AAAAAAAAAAe0DAADsAgAAoMRnu/Y26j96x8Y3ILXBPwAAAD9OAAAAAAAAAAHuAwAA7AIAAPiG4s4WL+o/yp2M4hu9wT8AAAA/TgAAAAAAAAAB7wMAAOwCAAA3riXlFibqPxh0Uo0XxcE/AAAAP04AAAAAAAAAAfADAADsAgAAjnCg+DYe6j9OzWk4BuXBPwAAAD9tAAAAAAAAAAHxAwAA7AIAAJ1hdBT3Euo/Ts1pOAblwT8AAAA/bQAAAAAAAAAB8gMAAOwCAADE7X8t1wjqP+x59Y399ME/AAAAP20AAAAAAAAAAfMDAADsAgAAARXDQ9f/6T+IJoHj9ATCPwAAAD99AAAAAAAAAAH0AwAA7AIAABAGl1+X9Ok/wH+YjuMkwj8AAAA/fQAAAAAAAAAB9QMAAOwCAABPLdp1l+vpPzYyx+TAZMI/AAAAP4wAAAAAAAAAAfYDAADsAgAALug+lxfe6T9EkYGQlbTCPwAAAD+cAAAAAAAAAAH3AwAA7AIAAAyjo7iX0Ok/TvA7PGoEwz8AAAA/nAAAAAAAAAAB+AMAAOwCAAAC+T/XN8TpP1xP9uc+VMM/AAAAP7sAAAAAAAAAAfkDAADsAgAAKYVL8Be66T8KWzzpCrTDPwAAAD+7AAAAAAAAAAH6AwAA7AIAAGmsjgYYsek/GLr2lN8DxD8AAAA/uwAAAAAAAAAB+wMAAOwCAADAbgkaOKnpP9ZC65W4S8Q/AAAAP9oAAAAAAAAAAfwDAADsAgAAFzGELVih6T82eGvsiKPEPwAAAD/aAAAAAAAAAAH9AwAA7AIAAJ8pbju4m+k/yAYD7kcbxT8AAAA/2gAAAAAAAAAB/gMAAOwCAAA9vY9GOJfpPwy/1EQLi8U/AAAAP/oAAAAAAAAAAf8DAADsAgAAJiJYSRiW6T+kTWxGygLGPwAAAD/6AAAAAAAAAAEABAAA7AIAAD29j0Y4l+k/cDUb83eaxj8AAAA/+gAAAAAAAAABAQQAAOwCAACGjjY+mJrpP6RwPkouIsc/AAAAPxkBAAAAAAAAAQIEAADsAgAAL8y7Knii6T9wWO3227nHPwAAAD8ZAQAAAAAAAAEDBAAA7AIAAPCkeBR4q+k/WL1Ko5Y5yD8AAAA/GQEAAAAAAAABBAQAAOwCAAD6Ttz117fpP1CfVk9eocg/AAAAPykBAAAAAAAAAQUEAADsAgAA08LQ3PfB6T+q1NalLvnIPwAAAD8pAQAAAAAAAAEGBAAA7AIAANxsNL5Xzuk/ujORUQNJyT8AAAA/SAEAAAAAAAABBwQAAOwCAAAVTQea99zpP445NFLpeMk/AAAAP0gBAAAAAAAAAQgEAADsAgAAN5KieHfq6T/qbrSoudDJPwAAAD9IAQAAAAAAAAEJBAAA7AIAAFnXPVf39+k/DksdVJsIyj8AAAA/ZwEAAAAAAAABCgQAAOwCAADE7X8t1wjqP6r3qKmSGMo/AAAAP2cBAAAAAAAAAQsEAADsAgAA5jIbDFcW6j8uJ4b/fEDKPwAAAD9nAQAAAAAAAAEMBAAA7AIAAB8T7uf2JOo/zNMRVXRQyj8AAAA/dwEAAAAAAAABDQQAAOwCAACJKTC+1jXqPy4nhv98QMo/AAAAP3cBAAAAAAAAAQ4EAADsAgAA8T9ylLZG6j+UevqphTDKPwAAAD+WAQAAAAAAAAEPBAAA7AIAAKQnW2L2Wuo/+M1uVI4gyj8AAAA/lgEAAAAAAAABEAQAAOwCAABXD0QwNm/qP6r3qKmSGMo/AAAAP5YBAAAAAAAAAREEAADsAgAA2cC9AzaB6j+q96ipkhjKPwAAAD+1AQAAAAAAAAESBAAA7AIAABOhkN/Vj+o/DksdVJsIyj8AAAA/tQEAAAAAAAABEwQAAOwCAABLgWO7dZ7qP4YbQP6w4Mk/AAAAP7UBAAAAAAAAARQEAADsAgAAVyvHnNWq6j8WaRGo06DJPwAAAD/UAQAAAAAAAAEVBAAA7AIAAEc684AVtuo/LOa/p+CIyT8AAAA/1AEAAAAAAAABFgQAAOwCAAAJE7BqFb/qP2hdy6YHQck/AAAAP9QBAAAAAAAAARcEAADsAgAAmbX9WdXF6j+UVyimIRHJPwAAAD/0AQAAAAAAAAEYBAAA7AIAABO9E0x1y+o/1M4zpUjJyD8AAAA/9AEAAAAAAAABGQQAAOwCAADTldA1ddTqP2IcBU9ricg/AAAAP/QBAAAAAAAAARoEAADsAgAAS53mJxXa6j8eZDP4pxnIPwAAAD8TAgAAAAAAAAEbBAAA7AIAAMWk/Bm13+o/DgV5TNPJxz8AAAA/EwIAAAAAAAABHAQAAOwCAAD12msU9eHqPxYjbaALYsc/AAAAPxMCAAAAAAAAAR0EAADsAgAAP6wSDFXl6j8KxLL0NhLHPwAAAD8jAgAAAAAAAAEeBAAA7AIAAIV9uQO16Oo/wAvhnXOixj8AAAA/IwIAAAAAAAABHwQAAOwCAAC1syj+9OrqP96mg/G4IsY/AAAAP0ICAAAAAAAAASAEAADsAgAA/4TP9VTu6j+U7rGa9bLFPwAAAD9CAgAAAAAAAAEhBAAA7AIAAEdWdu208eo/UDbgQzJDxT8AAAA/QgIAAAAAAAABIgQAAOwCAABHVnbttPHqP0LXJZhd88Q/AAAAP2ECAAAAAAAAASMEAADsAgAAXfGt6tTy6j/koaVBjZvEPwAAAD9hAgAAAAAAAAEkBAAA7AIAAEdWdu208eo/wMU8lqtjxD8AAAA/YQIAAAAAAAABJQQAAOwCAABHVnbttPHqP57p0+rJK8Q/AAAAP3ECAAAAAAAAASYEAADsAgAA5+mX+DTt6j8YuvaU3wPEPwAAAD9xAgAAAAAAAAEnBAAA7AIAAG3igQaV5+o/3mDf6fDjwz8AAAA/kAIAAAAAAAABKAQAAOwCAAANdqMRFePqPwpbPOkKtMM/AAAAP5ACAAAAAAAAASkEAADsAgAAZTgeJTXb6j++hHY+D6zDPwAAAD+gAgAAAAAAAAEqBAAA7AIAANOV0DV11Oo/0AElPhyUwz8AAAA/oAIAAAAAAAABKwQAAOwCAABZjrpD1c7qP+Z+0z0pfMM/AAAAP68CAAAAAAAAASwEAADsAgAAsVA1V/XG6j/6+4E9NmTDPwAAAD+vAgAAAAAAAAEtBAAA7AIAAAkTsGoVv+o/wKJqkkdEwz8AAAA/zgIAAAAAAAABLgQAAOwCAABHOvOAFbbqPzhzjTxdHMM/AAAAP84CAAAAAAAAAS8EAADsAgAAn/xtlDWu6j8YlySRe+TCPwAAAD/OAgAAAAAAAAEwBAAA7AIAAN0jsao1peo/RJGBkJW0wj8AAAA/3gIAAAAAAAABMQQAAOwCAAADsLzDFZvqP1gOMJCinMI/AAAAP94CAAAAAAAAATIEAADsAgAA42oh5ZWN6j+ECI2PvGzCPwAAAD/9AgAAAAAAAAEzBAAA7AIAAMElhgYWgOo/TK915M1Mwj8AAAA//QIAAAAAAAABNAQAAOwCAACf4OonlnLqP/rYrznSRMI/AAAAPw0DAAAAAAAAATUEAADsAgAArtG+Q1Zn6j+sAuqO1jzCPwAAAD8NAwAAAAAAAAE2BAAA7AIAAKQnW2L2Wuo/cqnS4+ccwj8AAAA/HQMAAAAAAAABNwQAAOwCAACcffeAlk7qPzxQuzj5/ME/AAAAPx0DAAAAAAAAATgEAADsAgAAejhcohZB6j88ULs4+fzBPwAAAD88AwAAAAAAAAE5BAAA7AIAAHCO+MC2NOo/Ts1pOAblwT8AAAA/PAMAAAAAAAABOgQAAOwCAABOSV3iNifqPxh0Uo0XxcE/AAAAPzwDAAAAAAAAATsEAADsAgAARZ/5ANca6j/0l+nhNY3BPwAAAD9bAwAAAAAAAAE8BAAA7AIAAGwrBRq3EOo/WutdjD59wT8AAAA/WwMAAAAAAAABPQQAAOwCAAAySzI+FwLqP1rrXYw+fcE/AAAAP1sDAAAAAAAAAT4EAADsAgAAMksyPhcC6j9a612MPn3BPwAAAD96AwAAAAAAAAE/BAAA7AIAADJLMj4XAuo/WutdjD59wT8AAAA/egMAAAAAAAABQAQAAOwCAAAySzI+FwLqP1rrXYw+fcE/AAAAP3oDAAAAAAAAAUEEAADsAgAAEUQUQf2T5z/A10CeaRC4PwAAAD8AAAAAAAAAAAFCBAAA7AIAABFEFEH9k+c/wNdAnmkQuD8AAAA/HwAAAAAAAAABQwQAAOwCAAARRBRB/ZPnP8DXQJ5pELg/AAAAPx8AAAAAAAAAAUQEAADsAgAAEUQUQf2T5z/A10CeaRC4PwAAAD8fAAAAAAAAAAFFBAAA7AIAABFEFEH9k+c/wNdAnmkQuD8AAAA/PgAAAAAAAAABRgQAAOwCAAARRBRB/ZPnP8DXQJ5pELg/AAAAPz4AAAAAAAAAAUcEAADsAgAAEUQUQf2T5z/A10CeaRC4PwAAAD8+AAAAAAAAAAFIBAAA7AIAABFEFEH9k+c/wNdAnmkQuD8AAAA/PgAAAAAAAAABSQQAAOwCAAARRBRB/ZPnP8DXQJ5pELg/AAAAPz4AAAAAAAAAAUoEAADsAgAAEUQUQf2T5z/A10CeaRC4PwAAAD8+AAAAAAAAAAFLBAAA7AIAABFEFEH9k+c/wNdAnmkQuD8AAAA/TgAAAAAAAAABTAQAAOwCAAARRBRB/ZPnP8DXQJ5pELg/AAAAP04AAAAAAAAAAU0EAADsAgAA0hzRKv2c5z9oneKXbTG2PwAAAD+MAAAAAAAAAAFOBAAA7AIAAKLmYTC9muc/gNnKP95htT8AAAA/jAAAAAAAAAABTwQAAOwCAAAq30s+HZXnP/zH4T0s0rQ/AAAAP4wAAAAAAAAAAVAEAADsAgAA+KjcQ92S5z/waCeSV4K0PwAAAD+rAAAAAAAAAAFRBAAA7AIAAOENpUa9kec/bFc+kKXysz8AAAA/qwAAAAAAAAABUgQAAOwCAACAocZRPY3nP5hRm4+/wrM/AAAAP6sAAAAAAAAAAVMEAADsAgAAHzXoXL2I5z+I8uDj6nKzPwAAAD+7AAAAAAAAAAFUBAAA7AIAAI6Smm39gec/4Oaa4h4Tsz8AAAA/uwAAAAAAAAABVQQAAOwCAADOud2D/XjnP6iNgzcw87I/AAAAP9kAAAAAAAAAAVYEAADsAgAAxA96op1s5z+ojYM3MPOyPwAAAD/ZAAAAAAAAAAFXBAAA7AIAADNtLLPdZec/nC7Ji1ujsj8AAAA/2QAAAAAAAAABWAQAAOwCAAAqw8jRfVnnP5wuyYtbo7I/AAAAP/kAAAAAAAAAAVkEAADsAgAAUU/U6l1P5z9EOg+NJwOzPwAAAD/5AAAAAAAAAAFaBAAA7AIAAHfb3wM+Rec/fJMmOBYjsz8AAAA/+QAAAAAAAAABWwQAAOwCAADPnVoXXj3nP7TsPeMEQ7M/AAAAPxgBAAAAAAAAAVwEAADsAgAAPvsMKJ425z/ES/iO2ZKzPwAAAD8YAQAAAAAAAAFdBAAA7AIAAH0iUD6eLec/0KqyOq7isz8AAAA/GAEAAAAAAAABXgQAAOwCAAC7SZNUniTnP5AVs+dOkrQ/AAAAPycBAAAAAAAAAV8EAADsAgAAEwwOaL4c5z9wehCUCRK1PwAAAD8nAQAAAAAAAAFgBAAA7AIAAOPVnm1+Guc/GIZWldVxtT8AAAA/RwEAAAAAAAABYQQAAOwCAACCacB4/hXnPzREy+x+EbY/AAAAP0cBAAAAAAAAAWIEAADsAgAAa86Ie94U5z9UAkBEKLG2PwAAAD9WAQAAAAAAAAFjBAAA7AIAAAliqoZeEOc/mLoRm+sgtz8AAAA/VgEAAAAAAAABZAQAAOwCAAAi/eGDfhHnP0TGV5y3gLc/AAAAP2YBAAAAAAAAAWUEAADsAgAAIv3hg34R5z/A10CeaRC4PwAAAD9mAQAAAAAAAAFmBAAA7AIAAFIzUX6+E+c/0Db7ST5guD8AAAA/hQEAAAAAAAABZwQAAOwCAABrzoh73hTnP4ih+/beD7k/AAAAP4UBAAAAAAAAAWgEAADsAgAAmgT4dR4X5z+kX3BOiK+5PwAAAD+FAQAAAAAAAAFpBAAA7AIAABMMDmi+HOc//Hb8UCBvuj8AAAA/pAEAAAAAAAABagQAAOwCAACkrltXfiPnPwjWtvz0vro/AAAAP6QBAAAAAAAAAWsEAADsAgAAZIcYQX4s5z+I55/+pk67PwAAAD+kAQAAAAAAAAFsBAAA7AIAAD77DCieNuc/DPmIAFneuz8AAAA/tAEAAAAAAAABbQQAAOwCAABfQKgGHkTnP/y8oFjorbw/AAAAP7QBAAAAAAAAAW4EAADsAgAAUU/U6l1P5z/cIf4Eoy29PwAAAD/TAQAAAAAAAAFvBAAA7AIAAFr5N8y9W+c/sCehBYldvT8AAAA/0wEAAAAAAAABcAQAAOwCAAAzbSyz3WXnPxB7FbCRTb0/AAAAP9MBAAAAAAAAAXEEAADsAgAA9EXpnN1u5z+wJ6EFiV29PwAAAD/zAQAAAAAAAAFyBAAA7AIAALYepobdd+c/PHVyr6sdvT8AAAA/8wEAAAAAAAABcwQAAOwCAACOkppt/YHnP5RpLK7fvbw/AAAAP/MBAAAAAAAAAXQEAADsAgAAN9AfWt2J5z+YRlqqe567PwAAAD8SAgAAAAAAAAF1BAAA7AIAAMhybUmdkOc//Hb8UCBvuj8AAAA/EgIAAAAAAAABdgQAAOwCAAAq30s+HZXnP2SnnvfEP7k/AAAAPxICAAAAAAAAAXcEAADsAgAAiUsqM52Z5z80im/0RlC4PwAAAD8hAgAAAAAAAAF4BAAA7AIAAOu3CCgdnuc/iH4p83rwtz8AAAA/IQIAAAAAAAABeQQAAOwCAAACU0AlPZ/nPwxtQPHIYLc/AAAAP0ECAAAAAAAAAXoEAADsAgAA67cIKB2e5z9kYfrv/AC3PwAAAD9BAgAAAAAAAAF7BAAA7AIAABrudyJdoOc/ePycQ0KBtj8AAAA/UAIAAAAAAAABfAQAAOwCAAAa7nciXaDnP3j8nENCgbY/AAAAP1ACAAAAAAAAAX0EAADsAgAAGu53Il2g5z94/JxDQoG2PwAAAD9QAgAAAAAAAAF+BAAA7AIAABrudyJdoOc/ePycQ0KBtj8AAAA/YAIAAAAAAAABfwQAAOwCAACjjGHit7/pP5AW6fNmzKo/AAAAPwAAAAAAAAAAAYAEAADsAgAAFU0Hmvfc6T/oLXX2/ourPwAAAD8gAAAAAAAAAAGBBAAA7AIAABVNB5r33Ok/6C119v6Lqz8AAAA/IAAAAAAAAAABggQAAOwCAAAVTQea99zpP+gtdfb+i6s/AAAAPy8AAAAAAAAAAYMEAADsAgAAFU0Hmvfc6T/oLXX2/ourPwAAAD8vAAAAAAAAAAGEBAAA7AIAABVNB5r33Ok/6C119v6Lqz8AAAA/LwAAAAAAAAABhQQAAOwCAAAg92p7V+npP5CJati+FLA/AAAAP04AAAAAAAAAAYYEAADsAgAAZ8gRc7fs6T8oWcgxGkSxPwAAAD9OAAAAAAAAAAGHBAAA7AIAAJf+gG337uk/kM8O4IZTsj8AAAA/XgAAAAAAAAABiAQAAOwCAADINPBnN/HpP1z4g+TQorM/AAAAP14AAAAAAAAAAYkEAADsAgAA4M8nZVfy6T84IfnoGvK0PwAAAD99AAAAAAAAAAGKBAAA7AIAAMg08Gc38ek/ePycQ0KBtj8AAAA/fQAAAAAAAAABiwQAAOwCAAB/Y0lw1+3pPxjM+pydsLc/AAAAP40AAAAAAAAAAYwEAADsAgAACFwzfjfo6T/QNvtJPmC4PwAAAD+NAAAAAAAAAAGNBAAA7AIAAAhcM3436Ok/0Db7ST5guD8AAAA/nQAAAAAAAAABjgQAAOwCAAAIXDN+N+jpP9A2+0k+YLg/AAAAP50AAAAAAAAAAY8EAADsAgAACFwzfjfo6T/QNvtJPmC4PwAAAD+dAAAAAAAAAAGQBAAA7AIAAAX/tt9e7OY/GM2pA9R3yz8AAAA/AAAAAAAAAAABkQQAAOwCAAAmRFK+3vnmPywsZK+ox8s/AAAAPyAAAAAAAAAAAZIEAADsAgAAJkRSvt755j8sLGSvqMfLPwAAAD8gAAAAAAAAAAGTBAAA7AIAACZEUr7e+eY/LCxkr6jHyz8AAAA/IAAAAAAAAAABlAQAAOwCAAAmRFK+3vnmPywsZK+ox8s/AAAAPz8AAAAAAAAAAZUEAADsAgAAJkRSvt755j8sLGSvqMfLPwAAAD8/AAAAAAAAAAGWBAAA7AIAACZEUr7e+eY/LCxkr6jHyz8AAAA/PwAAAAAAAAABlwQAAOwCAAAmRFK+3vnmPywsZK+ox8s/AAAAPz8AAAAAAAAAAZgEAADsAgAAJkRSvt755j8sLGSvqMfLPwAAAD8/AAAAAAAAAAGZBAAA7AIAAAC4RqX+A+c/nLvAASLoyj8AAAA/XgAAAAAAAAABmgQAAOwCAAB4v1yXngnnP8zTEVV0UMo/AAAAP24AAAAAAAAAAZsEAADsAgAAIv3hg34R5z94vIVS3JDJPwAAAD9uAAAAAAAAAAGcBAAA7AIAAGvOiHveFOc/3uwn+YBhyD8AAAA/fQAAAAAAAAABnQQAAOwCAACkrltXfiPnP1B8hEv6gcc/AAAAP50AAAAAAAAAAZ4EAADsAgAA9SlmMD4z5z+67exJOwrHPwAAAD+dAAAAAAAAAAGfBAAA7AIAABdvAQ++QOc/7AU+nY1yxj8AAAA/nQAAAAAAAAABoAQAAOwCAABp6gvofVDnP5LQvUa9GsY/AAAAP6wAAAAAAAAAAaEEAADsAgAAosrewx1f5z8gHo/w39rFPwAAAD+sAAAAAAAAAAGiBAAA7AIAAHw+06o9aec/wOgOmg+DxT8AAAA/ywAAAAAAAAABowQAAOwCAAAlfFiXHXHnP1A24EMyQ8U/AAAAP8sAAAAAAAAAAaQEAADsAgAAnYNuib125z+yiVTuOjPFPwAAAD/LAAAAAAAAAAGlBAAA7AIAALYepobdd+c/ZrOOQz8rxT8AAAA/ywAAAAAAAAABpgQAAOwCAADmVBWBHXrnPwJgGpk2O8U/AAAAP+sAAAAAAAAAAacEAADsAgAA5lQVgR165z9QNuBDMkPFPwAAAD/rAAAAAAAAAAGoBAAA7AIAAOZUFYEdeuc/OrkxRCVbxT8AAAA/6wAAAAAAAAABqQQAAOwCAADmVBWBHXrnP9ZlvZkca8U/AAAAP+sAAAAAAAAAAaoEAADsAgAA5lQVgR165z/WZb2ZHGvFPwAAAD/rAAAAAAAAAAGrBAAA7AIAAOZUFYEdeuc/1mW9mRxrxT8AAAA/CgEAAAAAAAABrAQAAOwCAADmVBWBHXrnP9ZlvZkca8U/AAAAPwoBAAAAAAAAAa0EAADsAgAA5lQVgR165z/WZb2ZHGvFPwAAAD8KAQAAAAAAAAGuBAAA7AIAAM653YP9eOc/hrLJ8oSCxj8AAAA/OQEAAAAAAAABrwQAAOwCAABHwfN1nX7nP+DnSUlV2sY/AAAAPzkBAAAAAAAAAbAEAADsAgAAjpKabf2B5z+yz/j1AnLHPwAAAD9IAQAAAAAAAAGxBAAA7AIAANdjQWVdhec/bjr5oqMhyD8AAAA/SAEAAAAAAAABsgQAAOwCAAAImrBfnYfnPySl+U9E0cg/AAAAP2gBAAAAAAAAAbMEAADsAgAAUGtXV/2K5z/Ikkv915jJPwAAAD9oAQAAAAAAAAG0BAAA7AIAALDXNUx9j+c/zNMRVXRQyj8AAAA/dwEAAAAAAAABtQQAAOwCAAARRBRB/ZPnP76XKa0DIMs/AAAAP3cBAAAAAAAAAbYEAADsAgAAKt9LPh2V5z8+qRKvta/LPwAAAD+HAQAAAAAAAAG3BAAA7AIAAFoVuzhdl+c/6rRYsIEPzD8AAAA/hwEAAAAAAAABuAQAAOwCAABaFbs4XZfnP766+7BnP8w/AAAAP6YBAAAAAAAAAbkEAADsAgAAWhW7OF2X5z/4ExNcVl/MPwAAAD+mAQAAAAAAAAG6BAAA7AIAACrfSz4dlec/+BMTXFZfzD8AAAA/pgEAAAAAAAABuwQAAOwCAADhDaVGvZHnP/gTE1xWX8w/AAAAP7YBAAAAAAAAAbwEAADsAgAAgKHGUT2N5z/G2O8EoNfLPwAAAD/FAQAAAAAAAAG9BAAA7AIAAIChxlE9jec/xtjvBKDXyz8AAAA/xQEAAAAAAAABvgQAAOwCAACAocZRPY3nP8bY7wSg18s/AAAAP8UBAAAAAAAAAb8EAADsAgAAgKHGUT2N5z/G2O8EoNfLPwAAAD/UAQAAAAAAAAHABAAA7AIAAJFalJS+Cuc/Wts+987Rxz8AAAA/AAAAAAAAAAABwQQAAOwCAACRWpSUvgrnP1rbPvfO0cc/AAAAPxAAAAAAAAAAAcIEAADsAgAAkVqUlL4K5z9a2z73ztHHPwAAAD8QAAAAAAAAAAHDBAAA7AIAAJFalJS+Cuc/Wts+987Rxz8AAAA/HwAAAAAAAAABxAQAAOwCAACRWpSUvgrnP1rbPvfO0cc/AAAAPx8AAAAAAAAAAcUEAADsAgAAkVqUlL4K5z9a2z73ztHHPwAAAD8fAAAAAAAAAAHGBAAA7AIAAJFalJS+Cuc/Wts+987Rxz8AAAA/HwAAAAAAAAABxwQAAOwCAACRWpSUvgrnP1rbPvfO0cc/AAAAPz4AAAAAAAAAAcgEAADsAgAAkVqUlL4K5z9a2z73ztHHPwAAAD8+AAAAAAAAAAHJBAAA7AIAABhTfqIeBec/UJ9WT16hyD8AAAA/TgAAAAAAAAABygQAAOwCAABJie2cXgfnP+pL4qRVscg/AAAAP20AAAAAAAAAAcsEAADsAgAAwZADj/4M5z/UzjOlSMnIPwAAAD9tAAAAAAAAAAHMBAAA7AIAAJoE+HUeF+c/DihLUDfpyD8AAAA/fQAAAAAAAAABzQQAAOwCAAB0eOxcPiHnP/iqnFAqAck/AAAAP30AAAAAAAAAAc4EAADsAgAAxvP2Nf4w5z/MsD9REDHJPwAAAD+NAAAAAAAAAAHPBAAA7AIAAC4KOQzeQec/LOa/p+CIyT8AAAA/jQAAAAAAAAAB0AQAAOwCAAARKJHUXVjnP5yY7v29yMk/AAAAP6wAAAAAAAAAAdEEAADsAgAADOEgmv1v5z9wnpH+o/jJPwAAAD+7AAAAAAAAAAHSBAAA7AIAAAiasF+dh+c/DksdVJsIyj8AAAA/uwAAAAAAAAAB0wQAAOwCAAC5gZkt3ZvnP750V6mfAMo/AAAAP7sAAAAAAAAAAdQEAADsAgAAJJjbA72s5z/U8QWprOjJPwAAAD+7AAAAAAAAAAHVBAAA7AIAAF54rt9cu+c/nJju/b3IyT8AAAA/2wAAAAAAAAAB1gQAAOwCAADuGvzOHMLnP0JjbqftcMk/AAAAP9sAAAAAAAAAAdcEAADsAgAA7hr8zhzC5z9CY26n7XDJPwAAAD/qAAAAAAAAAAHYBAAA7AIAAO4a/M4cwuc/QmNup+1wyT8AAAA/6gAAAAAAAAAB2QQAAOwCAADuGvzOHMLnP0JjbqftcMk/AAAAP+oAAAAAAAAAAdoEAADsAgAA8KR4FHir6T8uSlgD4V/LPwAAAD8AAAAAAAAAAAHbBAAA7AIAAAdAsBGYrOk/hj4SAhUAyz8AAAA/LwAAAAAAAAAB3AQAAOwCAAAHQLARmKzpP4Y+EgIVAMs/AAAAPy8AAAAAAAAAAd0EAADsAgAAB0CwEZis6T+GPhICFQDLPwAAAD8vAAAAAAAAAAHeBAAA7AIAAAdAsBGYrOk/hj4SAhUAyz8AAAA/PwAAAAAAAAAB3wQAAOwCAAD16+hO2JPpPz6pEq+1r8s/AAAAPz8AAAAAAAAAAeAEAADsAgAAW583friA6T82ix5bfRfMPwAAAD9eAAAAAAAAAAHhBAAA7AIAAJAcF7NYa+k/aMZBsjOfzD8AAAA/XgAAAAAAAAAB4gQAAOwCAACu/r7q2FTpP4aEtgndPs0/AAAAP14AAAAAAAAAAeMEAADsAgAA5HueH3k/6T+eQithht7NPwAAAD9uAAAAAAAAAAHkBAAA7AIAAEgv7U5ZLOk/9lm3Yx6ezj8AAAA/bgAAAAAAAAAB5QQAAOwCAADgGKt4eRvpPyqV2rrUJc8/AAAAP40AAAAAAAAAAeYEAADsAgAAHUDujnkS6T8K+jdnj6XPPwAAAD+NAAAAAAAAAAHnBAAA7AIAACwxwqo5B+k/GlnyEmT1zz8AAAA/nQAAAAAAAAAB6AQAAOwCAACbjnS7eQDpP3evygmlEtA/AAAAP50AAAAAAAAAAekEAADsAgAA27W30Xn36D+xCOK0kzLQPwAAAD+sAAAAAAAAAAHqBAAA7AIAAGKuod/Z8eg/m4sztYZK0D8AAAA/rAAAAAAAAAAB6wQAAOwCAAAa3frnee7oPyfKCjWNPtA/AAAAP8wAAAAAAAAAAewEAADsAgAAGt3653nu6D8nygo1jT7QPwAAAD/MAAAAAAAAAAHtBAAA7AIAABrd+ud57ug/J8oKNY0+0D8AAAA/zAAAAAAAAAAB7gQAAOwCAAAa3frnee7oPyfKCjWNPtA/AAAAP8wAAAAAAAAAAe8EAADsAgAA11LEKnrT6D9ogJ2qa2DKPwAAAD8AAAAAAAAAAAHwBAAA7AIAANdSxCp60+g/aICdqmtgyj8AAAA/EAAAAAAAAAAB8QQAAOwCAADXUsQqetPoP2iAnaprYMo/AAAAPxAAAAAAAAAAAfIEAADsAgAA11LEKnrT6D9ogJ2qa2DKPwAAAD8vAAAAAAAAAAHzBAAA7AIAAAzQo18avug/AA81rCrYyj8AAAA/LwAAAAAAAAAB9AQAAOwCAABjkh5zOrboP5y7wAEi6Mo/AAAAPy8AAAAAAAAAAfUEAADsAgAAAiZAfrqx6D+oGnut9jfLPwAAAD9OAAAAAAAAAAH2BAAA7AIAAOqKCIGasOg/GM2pA9R3yz8AAAA/TgAAAAAAAAAB9wQAAOwCAADS79CDeq/oPywsZK+ox8s/AAAAP04AAAAAAAAAAfgEAADsAgAAGsF3e9qy6D+c3pIFhgfMPwAAAD9eAAAAAAAAAAH5BAAA7AIAAJLIjW16uOg/IA5wW3AvzD8AAAA/XgAAAAAAAAAB+gQAAOwCAAAja9tcOr/oP/gTE1xWX8w/AAAAP3sAAAAAAAAAAfsEAADsAgAAFnoHQXrK6D/4ExNcVl/MPwAAAD97AAAAAAAAAAH8BAAA7AIAAL+3jC1a0ug/+BMTXFZfzD8AAAA/ewAAAAAAAAAB/QQAAOwCAAD4l18J+uDoP/gTE1xWX8w/AAAAP5sAAAAAAAAAAf4EAADsAgAA0QtU8Bnr6D++uvuwZz/MPwAAAD+bAAAAAAAAAAH/BAAA7AIAAKt/SNc59eg/cOQ1Bmw3zD8AAAA/mwAAAAAAAAABAAUAAOwCAAA8IpbG+fvoP+q0WLCBD8w/AAAAP7oAAAAAAAAAAQEFAADsAgAAtCmsuJkB6T8AMgewjvfLPwAAAD+6AAAAAAAAAAECBQAA7AIAABSWiq0ZBuk/jn/YWbG3yz8AAAA/ugAAAAAAAAABAwUAAOwCAABcZzGleQnpP8z241jYb8s/AAAAP8kAAAAAAAAAAQQFAADsAgAAjp2gn7kL6T9ExwYD7kfLPwAAAD/JAAAAAAAAAAEFBQAA7AIAAL3TD5r5Dek/JOudVwwQyz8AAAA/6QAAAAAAAAABBgUAAOwCAAAdQO6OeRLpP7I4bwEv0Mo/AAAAP+kAAAAAAAAAAQcFAADsAgAAl0cEgRkY6T8aqtf/b1jKPwAAAD/pAAAAAAAAAAEIBQAA7AIAACjqUXDZHuk/nJju/b3IyT8AAAA/CAEAAAAAAAABCQUAAOwCAAA/hYlt+R/pP2hdy6YHQck/AAAAPwgBAAAAAAAAAQoFAADsAgAAWCDBahkh6T86IqhPUbnIPwAAAD8IAQAAAAAAAAELBQAA7AIAAHC7+Gc5Iuk/QkCco4lRyD8AAAA/JwEAAAAAAAABDAUAAOwCAADHfXN7WRrpP3BY7fbbucc/AAAAPycBAAAAAAAAAQ0FAADsAgAATnZdibkU6T/eyVX1HELHPwAAAD83AQAAAAAAAAEOBQAA7AIAANZuR5cZD+k/4OdJSVXaxj8AAAA/NwEAAAAAAAABDwUAAOwCAAB1AmmimQrpP6qOMp5musY/AAAAP0YBAAAAAAAAARAFAADsAgAA/fpSsPkE6T9cuGzzarLGPwAAAD9GAQAAAAAAAAERBQAA7AIAAIPzPL5Z/+g/lBGEnlnSxj8AAAA/VgEAAAAAAAABEgUAAOwCAAAjh17J2froP6RwPkouIsc/AAAAP1YBAAAAAAAAARMFAADsAgAAkuQQ2hn06D8Apr6g/nnHPwAAAD91AQAAAAAAAAEUBQAA7AIAABrd+ud57ug/4gocTbn5xz8AAAA/dQEAAAAAAAABFQUAAOwCAABZBD7+eeXoP44WYk6FWcg/AAAAP3UBAAAAAAAAARYFAADsAgAAgJBJF1rb6D8kpflPRNHIPwAAAD+VAQAAAAAAAAEXBQAA7AIAAKYcVTA60eg/3A/6/OSAyT8AAAA/lQEAAAAAAAABGAUAAOwCAAAWegdBesroP2iAnaprYMo/AAAAP5UBAAAAAAAAARkFAADsAgAAI2vbXDq/6D8WjOOrN8DKPwAAAD+0AQAAAAAAAAEaBQAA7AIAAMT+/Ge6uug/LkpYA+Ffyz8AAAA/tAEAAAAAAAABGwUAAOwCAADE/vxnurroPy5KWAPhX8s/AAAAP7QBAAAAAAAAARwFAADsAgAAxP78Z7q66D8uSlgD4V/LPwAAAD+0AQAAAAAAAAEdBQAA7AIAAMT+/Ge6uug/LkpYA+Ffyz8AAAA/wwEAAAAAAAABHgUAAOwCAABKE2riufDoP1sUKLZfktA/AAAAPwAAAAAAAAAAAR8FAADsAgAAShNq4rnw6D9bFCi2X5LQPwAAAD8fAAAAAAAAAAEgBQAA7AIAAEoTauK58Og/WxQotl+S0D8AAAA/HwAAAAAAAAABIQUAAOwCAABKE2riufDoP1sUKLZfktA/AAAAPx8AAAAAAAAAASIFAADsAgAAShNq4rnw6D9bFCi2X5LQPwAAAD8vAAAAAAAAAAEjBQAA7AIAAEoTauK58Og/WxQotl+S0D8AAAA/LwAAAAAAAAABJAUAAOwCAABKE2riufDoP1sUKLZfktA/AAAAPy8AAAAAAAAAASUFAADsAgAAShNq4rnw6D9bFCi2X5LQPwAAAD8vAAAAAAAAAAEmBQAA7AIAAEoTauK58Og/WxQotl+S0D8AAAA/TgAAAAAAAAABJwUAAOwCAABKE2riufDoP1sUKLZfktA/AAAAP04AAAAAAAAAASgFAADsAgAAr8a4EZrd6D+7WKI2TLbQPwAAAD9tAAAAAAAAAAEpBQAA7AIAAO7t+yea1Og/lW0/YU6y0D8AAAA/bQAAAAAAAAABKgUAAOwCAABFsHY7uszoP+NDBQxKutA/AAAAP30AAAAAAAAAASsFAADsAgAAVKFKV3rB6D9ZBS6MQ8bQPwAAAD99AAAAAAAAAAEsBQAA7AIAABrBd3vasug/WQUujEPG0D8AAAA/nAAAAAAAAAABLQUAAOwCAAD4e9ycWqXoP83GVgw90tA/AAAAP5wAAAAAAAAAAS4FAADsAgAAIAjotTqb6D+3SagMMOrQPwAAAD+sAAAAAAAAAAEvBQAA7AIAABdehNTajug/3zQL4i3u0D8AAAA/rAAAAAAAAAABMAUAAOwCAAAlT1jwmoPoP8m3XOIgBtE/AAAAP7sAAAAAAAAAATEFAADsAgAAAwq9ERt26D8BEXSNDybRPwAAAD+7AAAAAAAAAAEyBQAA7AIAAPlfWTC7aeg//wF6Y/NZ0T8AAAA/2wAAAAAAAAABMwUAAOwCAADwtfVOW13oP60cuo7bhdE/AAAAP9sAAAAAAAAAATQFAADsAgAAL904ZVtU6D/P+CI6vb3RPwAAAD/bAAAAAAAAAAE1BQAA7AIAAIafs3h7TOg/pf7FOqPt0T8AAAA/8wAAAAAAAAABNgUAAOwCAADeYS6Mm0ToP3sEaTuJHdI/AAAAP/MAAAAAAAAAATcFAADsAgAAlZCHlDtB6D939W4RbVHSPwAAAD8SAQAAAAAAAAE4BQAA7AIAAGRaGJr7Pug/m9HXvE6J0j8AAAA/EgEAAAAAAAABOQUAAOwCAABNv+Cc2z3oPzNvaegpzdI/AAAAPyIBAAAAAAAAAToFAADsAgAATb/gnNs96D/LDPsTBRHTPwAAAD8iAQAAAAAAAAE7BQAA7AIAAGRaGJr7Pug/x/0A6uhE0z8AAAA/MgEAAAAAAAABPAUAAOwCAAB99U+XG0DoPxHFzGrIgNM/AAAAPzIBAAAAAAAAAT0FAADsAgAArSu/kVtC6D/TTcFrocjTPwAAAD9RAQAAAAAAAAE+BQAA7AIAACYz1YP7R+g/9SkqF4MA1D8AAAA/UQEAAAAAAAABPwUAAOwCAACGn7N4e0zoP/MaMO1mNNQ/AAAAP1EBAAAAAAAAAUAFAADsAgAAz3BacNtP6D/vCzbDSmjUPwAAAD9wAQAAAAAAAAFBBQAA7AIAAGATqF+bVug/dTsTGTWQ1D8AAAA/cAEAAAAAAAABQgUAAOwCAADwtfVOW13oP0tBthkbwNQ/AAAAP3ABAAAAAAAAAUMFAADsAgAAyinqNXtn6D9vHR/F/PfUPwAAAD+PAQAAAAAAAAFEBQAA7AIAALs4Fhq7cug/QyPCxeIn1T8AAAA/jwEAAAAAAAABRQUAAOwCAACUrAoB23zoPy2mE8bVP9U/AAAAP48BAAAAAAAAAUYFAADsAgAAz4zd3HqL6D8bKWXGyFfVPwAAAD+fAQAAAAAAAAFHBQAA7AIAAAhtsLgamug/Bay2xrtv1T8AAAA/nwEAAAAAAAABSAUAAOwCAABZ6LqR2qnoP59YQhyzf9U/AAAAP74BAAAAAAAAAUkFAADsAgAAq2PFapq56D+fWEIcs3/VPwAAAD++AQAAAAAAAAFKBQAA7AIAAM2oYEkax+g/n1hCHLN/1T8AAAA/zgEAAAAAAAABSwUAAOwCAAAGiTMlutXoP59YQhyzf9U/AAAAP84BAAAAAAAAAUwFAADsAgAAETOXBhri6D+fWEIcs3/VPwAAAD/eAQAAAAAAAAFNBQAA7AIAADN4MuWZ7+g/Z/8qccRf1T8AAAA/3gEAAAAAAAABTgUAAOwCAAA8IpbG+fvoP3182XDRR9U/AAAAP+0BAAAAAAAAAU8FAADsAgAALDHCqjkH6T+R+Ydw3i/VPwAAAD/tAQAAAAAAAAFQBQAA7AIAANZuR5cZD+k/C8qqGvQH1T8AAAA/DAIAAAAAAAABUQUAAOwCAADHfXN7WRrpP9Nwk28F6NQ/AAAAPwwCAAAAAAAAAVIFAADsAgAAt4yfX5kl6T/BAt+ZFMzUPwAAAD8cAgAAAAAAAAFTBQAA7AIAAJEAlEa5L+k/OdMBRCqk1D8AAAA/HAIAAAAAAAABVAUAAOwCAAA7PhkzmTfpPxf3mJhIbNQ/AAAAPywCAAAAAAAAAVUFAADsAgAAROh8FPlD6T9VbqSXbyTUPwAAAD8sAgAAAAAAAAFWBQAA7AIAADX3qPg4T+k/Rw/q65rU0z8AAAA/SwIAAAAAAAABVwUAAOwCAAD2z2XiOFjpP/9HHmu7mNM/AAAAP0sCAAAAAAAAAVgFAADsAgAAbtd71Nhd6T+xgFLq21zTPwAAAD9LAgAAAAAAAAFZBQAA7AIAAC+wOL7YZuk/t49MFPgo0z8AAAA/agIAAAAAAAABWgUAAOwCAADAUoatmG3pPwd1DOkP/dI/AAAAP2oCAAAAAAAAAVsFAADsAgAAIr9kohhy6T8zb2noKc3SPwAAAD9qAgAAAAAAAAFcBQAA7AIAAFH105xYdOk/IQG1Ejmx0j8AAAA/iQIAAAAAAAABXQUAAOwCAACBK0OXmHbpP+mnnWdKkdI/AAAAP4kCAAAAAAAAAV4FAADsAgAAmsZ6lLh36T/XOemRWXXSPwAAAD+JAgAAAAAAAAFfBQAA7AIAAJrGepS4d+k/d/VuEW1R0j8AAAA/mQIAAAAAAAABYAUAAOwCAAA5WpyfOHPpP8naLuaEJdI/AAAAP5kCAAAAAAAAAWEFAADsAgAAeIHftThq6T9plrRlmAHSPwAAAD+4AgAAAAAAAAFiBQAA7AIAAJ8N684YYOk/4WbXD67Z0T8AAAA/uAIAAAAAAAABYwUAAOwCAADeNC7lGFfpP4EiXY/BtdE/AAAAP7gCAAAAAAAAAWQFAADsAgAAHVxx+xhO6T8h3uIO1ZHRPwAAAD/YAgAAAAAAAAFlBQAA7AIAABOyDRq5Qek/c8Oi4+xl0T8AAAA/2AIAAAAAAAABZgUAAOwCAAAio+E1eTbpPxF/KGMAQtE/AAAAP9gCAAAAAAAAAWcFAADsAgAA6cIOWtkn6T9lZOg3GBbRPwAAAD/3AgAAAAAAAAFoBQAA7AIAAK7iO345Gek/U/YzYif60D8AAAA/9wIAAAAAAAABaQUAAOwCAACOnaCfuQvpP2lz4mE04tA/AAAAP/cCAAAAAAAAAWoFAADsAgAAg/M8vln/6D/NxlYMPdLQPwAAAD/7AgAAAAAAAAFrBQAA7AIAAHpJ2dz58ug/f/CQYUHK0D8AAAA/+wIAAAAAAAABbAUAAOwCAABZBD7+eeXoP6fb8zY/ztA/AAAAPxsDAAAAAAAAAW0FAADsAgAAdublNfrO6D/zsbnhOtbQPwAAAD8bAwAAAAAAAAFuBQAA7AIAADNcr3j6s+g/Q4h/jDbe0D8AAAA/GwMAAAAAAAABbwUAAOwCAAAzXK94+rPoP0OIf4w23tA/AAAAPzoDAAAAAAAAAXAFAADsAgAAM1yvePqz6D9DiH+MNt7QPwAAAD86AwAAAAAAAAFxBQAA7AIAADNcr3j6s+g/Q4h/jDbe0D8AAAA/OgMAAAAAAAABcgUAAOwCAADsboUU+3ToP7FOhrxbcdI/AAAAPwAAAAAAAAAAAXMFAADsAgAA7G6FFPt06D+xToa8W3HSPwAAAD8fAAAAAAAAAAF0BQAA7AIAAOxuhRT7dOg/sU6GvFtx0j8AAAA/HwAAAAAAAAABdQUAAOwCAADsboUU+3ToP7FOhrxbcdI/AAAAPx8AAAAAAAAAAXYFAADsAgAA7G6FFPt06D+xToa8W3HSPwAAAD8/AAAAAAAAAAF3BQAA7AIAAKxHQv76feg/LWBvvg0B0z8AAAA/PwAAAAAAAAABeAUAAOwCAAA+6o/tuoToP7ePTBT4KNM/AAAAPz8AAAAAAAAAAXkFAADsAgAAnVZu4jqJ6D9PLd4/02zTPwAAAD9eAAAAAAAAAAF6BQAA7AIAAC75u9H6j+g/wd8MlrCs0z8AAAA/XgAAAAAAAAABewUAAOwCAABgLyvMOpLoP4FoAZeJ9NM/AAAAP14AAAAAAAAAAXwFAADsAgAA79F4u/qY6D8bBpPCZDjUPwAAAD9tAAAAAAAAAAF9BQAA7AIAAO/ReLv6mOg/saMk7j981D8AAAA/bQAAAAAAAAABfgUAAOwCAAC/mwnBupboP5smdu4ylNQ/AAAAP5sAAAAAAAAAAX8FAADsAgAAYC8rzDqS6D850wFEKqTUPwAAAD+bAAAAAAAAAAGABQAA7AIAAIa7NuUaiOg/7ws2w0po1D8AAAA/mwAAAAAAAAABgQUAAOwCAACGuzblGojoP+8LNsNKaNQ/AAAAP7oAAAAAAAAAAYIFAADsAgAAhrs25RqI6D/vCzbDSmjUPwAAAD+6AAAAAAAAAAGDBQAA7AIAAIa7NuUaiOg/7ws2w0po1D8AAAA/ugAAAAAAAAABhAUAAOwCAAAS+5At22roPy0uo5CNFdI/AAAAPwAAAAAAAAAAAYUFAADsAgAAEvuQLdtq6D8tLqOQjRXSPwAAAD8QAAAAAAAAAAGGBQAA7AIAABL7kC3baug/LS6jkI0V0j8AAAA/EAAAAAAAAAABhwUAAOwCAAAS+5At22roPy0uo5CNFdI/AAAAPy8AAAAAAAAAAYgFAADsAgAAEvuQLdtq6D8tLqOQjRXSPwAAAD8vAAAAAAAAAAGJBQAA7AIAABL7kC3baug/LS6jkI0V0j8AAAA/LwAAAAAAAAABigUAAOwCAAAS+5At22roPy0uo5CNFdI/AAAAPy8AAAAAAAAAAYsFAADsAgAAEvuQLdtq6D8tLqOQjRXSPwAAAD8vAAAAAAAAAAGMBQAA7AIAABL7kC3baug/LS6jkI0V0j8AAAA/LwAAAAAAAAABjQUAAOwCAAAOtCDzeoLoP1koAJCn5dE/AAAAP14AAAAAAAAAAY4FAADsAgAAd8piyVqT6D/P+CI6vb3RPwAAAD9eAAAAAAAAAAGPBQAA7AIAABEXFJp6pug/+/J/OdeN0T8AAAA/fQAAAAAAAAABkAUAAOwCAAB7LVZwWrfoPxFwLjnkddE/AAAAP30AAAAAAAAAAZEFAADsAgAA5UOYRjrI6D9zw6Lj7GXRPwAAAD99AAAAAAAAAAGSBQAA7AIAAB8kayLa1ug/Je3cOPFd0T8AAAA/jQAAAAAAAAABkwUAAOwCAABAaQYBWuToP/8BemPzWdE/AAAAP40AAAAAAAAAAZQFAADsAgAAShNq4rnw6D9zw6Lj7GXRPwAAAD+sAAAAAAAAAAGVBQAA7AIAAKt/SNc59eg/N1uRDuJ50T8AAAA/rAAAAAAAAAABlgUAAOwCAADCGoDUWfboP0nJReTSldE/AAAAP7wAAAAAAAAAAZcFAADsAgAA27W30Xn36D/344UPu8HRPwAAAD+8AAAAAAAAAAGYBQAA7AIAAKt/SNc59eg/fxNjZaXp0T8AAAA/ywAAAAAAAAABmQUAAOwCAAAa3frnee7oP1MZBmaLGdI/AAAAP8sAAAAAAAAAAZoFAADsAgAAWQQ+/nnl6D8nH6lmcUnSPwAAAD/rAAAAAAAAAAGbBQAA7AIAAAaJMyW61eg/m9HXvE6J0j8AAAA/6wAAAAAAAAABnAUAAOwCAAC0DSlM+sXoPyEBtRI5sdI/AAAAP+sAAAAAAAAAAZ0FAADsAgAAS/fmdRq16D8d8rroHOXSPwAAAD/6AAAAAAAAAAGeBQAA7AIAABEXFJp6pug/uZ5GPhT10j8AAAA/+gAAAAAAAAABnwUAAOwCAADYNkG+2pfoP6UhmD4HDdM/AAAAPxkBAAAAAAAAAaAFAADsAgAAnVZu4jqJ6D9puYZp/CDTPwAAAD8ZAQAAAAAAAAGhBQAA7AIAAKxHQv76feg/t49MFPgo0z8AAAA/KQEAAAAAAAABogUAAOwCAAAbpfQOO3foP4+k6T76JNM/AAAAPykBAAAAAAAAAaMFAADsAgAAo53eHJtx6D/deq/p9SzTPwAAAD85AQAAAAAAAAGkBQAA7AIAAEIxACgbbeg/t49MFPgo0z8AAAA/OQEAAAAAAAABpQUAAOwCAAAS+5At22roP0POI5T+HNM/AAAAP1cBAAAAAAAAAaYFAADsAgAAEvuQLdtq6D/z913pAhXTPwAAAD9XAQAAAAAAAAGnBQAA7AIAAAMKvREbdug/G+PAvgAZ0z8AAAA/VwEAAAAAAAABqAUAAOwCAADE4nn7Gn/oP0POI5T+HNM/AAAAP3YBAAAAAAAAAakFAADsAgAAtvGl31qK6D9puYZp/CDTPwAAAD92AQAAAAAAAAGqBQAA7AIAAAhtsLgamug/Q84jlP4c0z8AAAA/dgEAAAAAAAABqwUAAOwCAACiuWGJOq3oPwVmEr/zMNM/AAAAP5UBAAAAAAAAAawFAADsAgAAPAYTWlrA6D/deq/p9SzTPwAAAD+VAQAAAAAAAAGtBQAA7AIAAEWwdju6zOg/3Xqv6fUs0z8AAAA/lQEAAAAAAAABrgUAAOwCAABQWtocGtnoPwVmEr/zMNM/AAAAP6UBAAAAAAAAAa8FAADsAgAAcZ91+5nm6D9TPNhp7zjTPwAAAD+lAQAAAAAAAAGwBQAA7AIAADN4MuWZ7+g/oRKeFOtA0z8AAAA/xAEAAAAAAAABsQUAAOwCAACrf0jXOfXoPxfUxpTkTNM/AAAAP8QBAAAAAAAAAbIFAADsAgAA27W30Xn36D9lqow/4FTTPwAAAD/EAQAAAAAAAAGzBQAA7AIAAKt/SNc59eg/ObAvQMaE0z8AAAA/5AEAAAAAAAABtAUAAOwCAABKE2riufDoPzWhNRaquNM/AAAAP+QBAAAAAAAAAbUFAADsAgAAcZ91+5nm6D9ZfZ7Bi/DTPwAAAD/kAQAAAAAAAAG2BQAA7AIAAJcrgRR63Og/a+tSl3wM1D8AAAA/8wEAAAAAAAABtwUAAOwCAACmHFUwOtHoP6NEakJrLNQ/AAAAP/MBAAAAAAAAAbgFAADsAgAAVKFKV3rB6D95Sg1DUVzUPwAAAD8SAgAAAAAAAAG5BQAA7AIAAAImQH66seg/7ws2w0po1D8AAAA/EgIAAAAAAAABugUAAOwCAACxqjWl+qHoPwF66pg7hNQ/AAAAPyICAAAAAAAAAbsFAADsAgAAR5TzzhqR6D8T6J5uLKDUPwAAAD8iAgAAAAAAAAG8BQAA7AIAAPUY6fVageg/OdMBRCqk1D8AAAA/MgIAAAAAAAABvQUAAOwCAAArlsgq+2voPxPonm4soNQ/AAAAPzICAAAAAAAAAb4FAADsAgAAeK7fXLtX6D+xoyTuP3zUPwAAAD9RAgAAAAAAAAG/BQAA7AIAACYz1YP7R+g/3Z2B7VlM1D8AAAA/UQIAAAAAAAABwAUAAOwCAADsUgKoWznoP4FoAZeJ9NM/AAAAP1ECAAAAAAAAAcEFAADsAgAA7FICqFs56D+BaAGXifTTPwAAAD9wAgAAAAAAAAHCBQAA7AIAAOxSAqhbOeg/gWgBl4n00z8AAAA/cAIAAAAAAAABwwUAAOwCAADsUgKoWznoP4FoAZeJ9NM/AAAAP3ACAAAAAAAAAcQFAADsAgAAFSAH83Tv6j8ubSoHRX/MPwAAAD8AAAAAAAAAAAHFBQAA7AIAAJ0Y8QDV6eo/6rRYsIEPzD8AAAA/HwAAAAAAAAABxgUAAOwCAACdGPEA1enqP+q0WLCBD8w/AAAAPx8AAAAAAAAAAccFAADsAgAAnRjxANXp6j/qtFiwgQ/MPwAAAD8fAAAAAAAAAAHIBQAA7AIAAJnRgMZ0Aes/KE82swznzD8AAAA/PgAAAAAAAAAByQUAAOwCAACJ4KyqtAzrPzau8F7hNs0/AAAAPz4AAAAAAAAAAcoFAADsAgAAw8B/hlQb6z9GDasKtobNPwAAAD8+AAAAAAAAAAHLBQAA7AIAAOUFG2XUKOs/nkIrYYbezT8AAAA/XgAAAAAAAAABzAUAAOwCAAAf5u1AdDfrP66h5QxbLs4/AAAAP14AAAAAAAAAAc0FAADsAgAAQSuJH/RE6z820cJiRVbOPwAAAD9eAAAAAAAAAAHOBQAA7AIAAGNwJP5zUus/poPxuCKWzj8AAAA/fQAAAAAAAAABzwUAAOwCAACDtb/c81/rP3qJlLkIxs4/AAAAP30AAAAAAAAAAdAFAADsAgAAdcTrwDNr6z+eZf1k6v3OPwAAAD99AAAAAAAAAAHRBQAA7AIAADWdqKozdOs/KpXautQlzz8AAAA/nAAAAAAAAAAB0gUAAOwCAADHP/aZ83rrP/6afbu6Vc8/AAAAP5wAAAAAAAAAAdMFAADsAgAAJ6zUjnN/6z9OcUNmtl3PPwAAAD+cAAAAAAAAAAHUBQAA7AIAAFfiQ4mzges/TnFDZrZdzz8AAAA/nAAAAAAAAAAB1QUAAOwCAABX4kOJs4HrP05xQ2a2Xc8/AAAAP6wAAAAAAAAAAdYFAADsAgAAZ9MXpXN26z8SGCy7xz3PPwAAAD/LAAAAAAAAAAHXBQAA7AIAAGfTF6Vzdus/Ehgsu8c9zz8AAAA/ywAAAAAAAAAB2AUAAOwCAABn0xelc3brPxIYLLvHPc8/AAAAP8sAAAAAAAAAAdkFAADsAgAAZ9MXpXN26z8SGCy7xz3PPwAAAD/LAAAAAAAAAAHaBQAA7AIAAFtFNzCzpes/FVxWX5wi0D8AAAA/AAAAAAAAAAAB2wUAAOwCAABbRTcws6XrPxVcVl+cItA/AAAAPxAAAAAAAAAAAdwFAADsAgAAW0U3MLOl6z8VXFZfnCLQPwAAAD8QAAAAAAAAAAHdBQAA7AIAAFtFNzCzpes/FVxWX5wi0D8AAAA/LwAAAAAAAAAB3gUAAOwCAABbRTcws6XrPxVcVl+cItA/AAAAPy8AAAAAAAAAAd8FAADsAgAAW0U3MLOl6z8VXFZfnCLQPwAAAD8vAAAAAAAAAAHgBQAA7AIAAP8fyXWTies/2wI/tK0C0D8AAAA/PwAAAAAAAAAB4QUAAOwCAABvfXuG04LrPyfZBF+pCtA/AAAAPz8AAAAAAAAAAeIFAADsAgAAf25PopN36z+JHX/flS7QPwAAAD9eAAAAAAAAAAHjBQAA7AIAAHXE68Aza+s/m4sztYZK0D8AAAA/XgAAAAAAAAAB5AUAAOwCAACDtb/c81/rP5d8OYtqftA/AAAAP20AAAAAAAAAAeUFAADsAgAAk6aT+LNU6z8drBbhVKbQPwAAAD9tAAAAAAAAAAHmBQAA7AIAAOloDgzUTOs/kV5FNzLm0D8AAAA/fQAAAAAAAAAB5wUAAOwCAABZxsAcFEbrP3fSnA0JMtE/AAAAP40AAAAAAAAAAegFAADsAgAA376qKnRA6z9vtKi50JnRPwAAAD+NAAAAAAAAAAHpBQAA7AIAAJftAzMUPes/aZa0ZZgB0j8AAAA/nAAAAAAAAAAB6gUAAOwCAAB/Usw19DvrP7FOhrxbcdI/AAAAP5wAAAAAAAAAAesFAADsAgAAf1LMNfQ76z/lmKM9LsXSPwAAAD+sAAAAAAAAAAHsBQAA7AIAAMcjcy1UP+s/fzY1aQkJ0z8AAAA/rAAAAAAAAAAB7QUAAOwCAAAnkFEi1EPrP6ESnhTrQNM/AAAAP8sAAAAAAAAAAe4FAADsAgAA6WgODNRM6z91GEEV0XDTPwAAAD/LAAAAAAAAAAHvBQAA7AIAAPEScu0zWes/cwlH67Sk0z8AAAA/2wAAAAAAAAAB8AUAAOwCAABFjnzG82jrP/k4JEGfzNM/AAAAP9sAAAAAAAAAAfEFAADsAgAAZ9MXpXN26z8xkjvsjezTPwAAAD/qAAAAAAAAAAHyBQAA7AIAALdOIn4zhus/kda1bHoQ1D8AAAA/6gAAAAAAAAAB8wUAAOwCAAA5AJxRM5jrP/MaMO1mNNQ/AAAAPwoBAAAAAAAAAfQFAADsAgAA1UxNIlOr6z8FieTCV1DUPwAAAD8KAQAAAAAAAAH1BQAA7AIAAFf+xvVSves/xyDT7Uxk1D8AAAA/CgEAAAAAAAAB9gUAAOwCAABTt1a78tTrP4u4wRhCeNQ/AAAAPzIBAAAAAAAAAfcFAADsAgAAS3DmgJLs6z+xoyTuP3zUPwAAAD8yAQAAAAAAAAH4BQAA7AIAAF/ErUNSBew/T1CwQzeM1D8AAAA/MgEAAAAAAAAB+QUAAOwCAACLs6wDMh/sP9mOh8M9gNQ/AAAAP0IBAAAAAAAAAfoFAADsAgAA5dgavlE77D+LuMEYQnjUPwAAAD9CAQAAAAAAAAH7BQAA7AIAAMf2cobRUew/xyDT7Uxk1D8AAAA/YQEAAAAAAAAB/AUAAOwCAAB53ltUEWbsPwWJ5MJXUNQ/AAAAP2EBAAAAAAAAAf0FAADsAgAA/Y/VJxF47D97WQdtbSjUPwAAAD9wAQAAAAAAAAH+BQAA7AIAAJfchvgwi+w/5bt1QZLk0z8AAAA/cAEAAAAAAAAB/wUAAOwCAABhX6fDkKDsPyUzgUC5nNM/AAAAP4ABAAAAAAAAAQAGAADsAgAAE0eQkdC07D+Lle8U3ljTPwAAAD+AAQAAAAAAAAEBBgAA7AIAAK+TQWLwx+w/pSGYPgcN0z8AAAA/nwEAAAAAAAABAgYAAOwCAABH4PIyENvsP0fsF+g2tdI/AAAAP58BAAAAAAAAAQMGAADsAgAAaSWOEZDo7D85jV08YmXSPwAAAD+fAQAAAAAAAAEEBgAA7AIAAItqKfAP9uw/t2x6EJQJ0j8AAAA/rwEAAAAAAAABBQYAAOwCAABLQ+bZD//sP4EiXY/BtdE/AAAAP68BAAAAAAAAAQYGAADsAgAAfXlV1E8B7T//AXpj81nRPwAAAD/OAQAAAAAAAAEHBgAA7AIAAGXeHdcvAO0/KwvRjCn20D8AAAA/zgEAAAAAAAABCAYAAOwCAAAdDXffz/zsP/fAswtXotA/AAAAP94BAAAAAAAAAQkGAADsAgAAc8/x8u/07D+r+eeKd2bQPwAAAD/eAQAAAAAAAAEKBgAA7AIAALP2NAnw6+w/sQjitJMy0D8AAAA/7QEAAAAAAAABCwYAAOwCAAA57x4XUObsP2YvuL1f/c8/AAAAP+0BAAAAAAAAAQwGAADsAgAAeRZiLVDd7D+SKRW9ec3PPwAAAD8NAgAAAAAAAAENBgAA7AIAAIcHNkkQ0uw/Cvo3Z4+lzz8AAAA/DQIAAAAAAAABDgYAAOwCAAB9XdJnsMXsPzb0lGapdc8/AAAAPw0CAAAAAAAAAQ8GAADsAgAAdbNuhlC57D8SGCy7xz3PPwAAAD8sAgAAAAAAAAEQBgAA7AIAAGsJC6XwrOw/7jvDD+YFzz8AAAA/LAIAAAAAAAABEQYAAOwCAAAB88jOEJzsP+LcCGQRts4/AAAAPywCAAAAAAAAARIGAADsAgAAxxL28nCN7D9GMH0OGqbOPwAAAD9LAgAAAAAAAAETBgAA7AIAAI0yIxfRfuw/CtdlYyuGzj8AAAA/SwIAAAAAAAABFAYAAOwCAABr7Yc4UXHsP74AoLgvfs4/AAAAP0sCAAAAAAAAARUGAADsAgAAG3J9X5Fh7D9yKtoNNHbOPwAAAD9bAgAAAAAAAAEWBgAA7AIAACdjUXtRVuw/0n1OuDxmzj8AAAA/WwIAAAAAAAABFwYAAOwCAAA3VCWXEUvsPzbRwmJFVs4/AAAAP3oCAAAAAAAAARgGAADsAgAAL6rBtbE+7D+Cp4gNQV7OPwAAAD96AgAAAAAAAAEZBgAA7AIAANsut9zxLuw/IlQUYzhuzj8AAAA/egIAAAAAAAABGgYAAOwCAACLs6wDMh/sP74AoLgvfs4/AAAAP5kCAAAAAAAAARsGAADsAgAAfwlJItIS7D/2WbdjHp7OPwAAAD+ZAgAAAAAAAAEcBgAA7AIAAF/ErUNSBew/kgZDuRWuzj8AAAA/mQIAAAAAAAABHQYAAOwCAAA/fxJl0vfrP7biq2T35c4/AAAAP6kCAAAAAAAAAR4GAADsAgAA02jQjvLm6z+O6E5l3RXPPwAAAD+pAgAAAAAAAAEfBgAA7AIAAGlSjrgS1us/TnFDZrZdzz8AAAA/yAIAAAAAAAABIAYAAOwCAAD/O0ziMsXrP25NrBGYlc8/AAAAP8gCAAAAAAAAASEGAADsAgAAJchX+xK76z+SKRW9ec3PPwAAAD/YAgAAAAAAAAEiBgAA7AIAAB0e9Bmzrus/GlnyEmT1zz8AAAA/2AIAAAAAAAABIwYAAOwCAABDqv8yk6TrP8WFkLSgGtA/AAAAP+cCAAAAAAAAASQGAADsAgAAg9FCSZOb6z9zoNDfiEbQPwAAAD/nAgAAAAAAAAElBgAA7AIAACFlZFQTl+s/I7sQC3Fy0D8AAAA/BwMAAAAAAAABJgYAAOwCAACpXU5ic5HrP4H/iotdltA/AAAAPwcDAAAAAAAAAScGAADsAgAAYYynahOO6z/zsbnhOtbQPwAAAD8HAwAAAAAAAAEoBgAA7AIAADFWOHDTi+s/t0moDDDq0D8AAAA/JgMAAAAAAAABKQYAAOwCAAAZuwBzs4rrPysL0Ywp9tA/AAAAPyYDAAAAAAAAASoGAADsAgAAGbsAc7OK6z8rC9GMKfbQPwAAAD8mAwAAAAAAAAErBgAA7AIAABm7AHOzius/KwvRjCn20D8AAAA/JgMAAAAAAAABLAYAAOwCAAAZuwBzs4rrPysL0Ywp9tA/AAAAPyYDAAAAAAAAAS0GAADsAgAAr6S+nNN56z+q96ipkhjKPwAAAD8AAAAAAAAAAAEuBgAA7AIAAK+kvpzTees/qveoqZIYyj8AAAA/DwAAAAAAAAABLwYAAOwCAACvpL6c03nrP6r3qKmSGMo/AAAAPw8AAAAAAAAAATAGAADsAgAA0elZe1OH6z8Obu9X/yfLPwAAAD8fAAAAAAAAAAExBgAA7AIAANHpWXtTh+s/Dm7vV/8nyz8AAAA/HwAAAAAAAAABMgYAAOwCAADR6Vl7U4frPw5u71f/J8s/AAAAPx8AAAAAAAAAATMGAADsAgAA0elZe1OH6z8Obu9X/yfLPwAAAD8+AAAAAAAAAAE0BgAA7AIAAGs2C0xzmus/Fq+1r5vfyz8AAAA/AAAAAAAAAAABNQYAAOwCAABrNgtMc5rrPxavta+b38s/AAAAPw8AAAAAAAAAATYGAADsAgAAazYLTHOa6z8Wr7Wvm9/LPwAAAD8PAAAAAAAAAAE3BgAA7AIAAAnKLFfzles/3HhwCBHfzD8AAAA/LwAAAAAAAAABOAYAAOwCAADD+IVfk5LrPzau8F7hNs0/AAAAPy8AAAAAAAAAATkGAADsAgAAqV1OYnOR6z+oYB+1vnbNPwAAAD8vAAAAAAAAAAE6BgAA7AIAAMP4hV+Tkus/qGAftb52zT8AAAA/PgAAAAAAAAABOwYAAOwCAAB5J99nM4/rP6hgH7W+ds0/AAAAPz4AAAAAAAAAATwGAADsAgAAeSffZzOP6z+oYB+1vnbNPwAAAD8+AAAAAAAAAAE9BgAA7AIAAHkn32czj+s/qGAftb52zT8AAAA/PgAAAAAAAAABPgYAAOwCAAB5J99nM4/rP6hgH7W+ds0/AAAAP14AAAAAAAAAAT8GAADsAgAA21u3g3Qc6z8Lp9gWkOjTPwAAAD8AAAAAAAAAAAFABgAA7AIAAC/XwVw0LOs/o0RqQmss1D8AAAA/HwAAAAAAAAABQQYAAOwCAAAv18FcNCzrP6NEakJrLNQ/AAAAPx8AAAAAAAAAAUIGAADsAgAAL9fBXDQs6z+jRGpCayzUPwAAAD8vAAAAAAAAAAFDBgAA7AIAAGNUoZHUFus/S0G2GRvA1D8AAAA/LwAAAAAAAAABRAYAAOwCAABxRXWtlAvrPwvKqhr0B9U/AAAAP04AAAAAAAAAAUUGAADsAgAAmdGAxnQB6z+jZzxGz0vVPwAAAD9OAAAAAAAAAAFGBgAA7AIAAKfCVOI09uo/i9uTHKaX1T8AAAA/XgAAAAAAAAABRwYAAOwCAABt4oEGlefqP623/MeHz9U/AAAAP14AAAAAAAAAAUgGAADsAgAAk26NH3Xd6j/5fshIZwvWPwAAAD9eAAAAAAAAAAFJBgAA7AIAAKNfYTs10uo/azH3nkRL1j8AAAA/fQAAAAAAAAABSgYAAOwCAACBGsZctcTqP7X4wh8kh9Y/AAAAP30AAAAAAAAAAUsGAADsAgAAp6bRdZW66j/Z1CvLBb/WPwAAAD99AAAAAAAAAAFMBgAA7AIAALeXpZFVr+o/NxmmS/Li1j8AAAA/nAAAAAAAAAABTQYAAOwCAACTUgqz1aHqP63azsvr7tY/AAAAP5wAAAAAAAAAAU4GAADsAgAAk1IKs9Wh6j+t2s7L6+7WPwAAAD+cAAAAAAAAAAFPBgAA7AIAAJNSCrPVoeo/rdrOy+vu1j8AAAA/rAAAAAAAAAABUAYAAOwCAACTUgqz1aHqP63azsvr7tY/AAAAP6wAAAAAAAAAAVEGAADsAgAAS4Fju3We6j8/WmyjjprXPwAAAD8AAAAAAAAAAAFSBgAA7AIAAEuBY7t1nuo/P1pso46a1z8AAAA/EAAAAAAAAAABUwYAAOwCAACxNLLqVYvqP1nmFM23Ttc/AAAAPxAAAAAAAAAAAVQGAADsAgAAX7mnEZZ76j/5oZpMyyrXPwAAAD8vAAAAAAAAAAFVBgAA7AIAAA8+nTjWa+o/5zPmdtoO1z8AAAA/LwAAAAAAAAABVgYAAOwCAAC8wpJfFlzqP/uwlHbn9tY/AAAAPy8AAAAAAAAAAVcGAADsAgAAguK/g3ZN6j9fBAkh8ObWPwAAAD8/AAAAAAAAAAFYBgAA7AIAABrMfa2WPOo/NxmmS/Li1j8AAAA/PwAAAAAAAAABWQYAAOwCAACWGgTalirqP63azsvr7tY/AAAAP14AAAAAAAAAAVoGAADsAgAA5jIbDFcW6j8jnPdL5frWPwAAAD9eAAAAAAAAAAFbBgAA7AIAAEnmaTs3A+o/XfUO99Ma1z8AAAA/XgAAAAAAAAABXAYAAOwCAACX/oBt9+7pP82nPU2xWtc/AAAAP30AAAAAAAAAAV0GAADsAgAAteAopXfY6T/vg6b4kpLXPwAAAD99AAAAAAAAAAFeBgAA7AIAAIvxKeWXvuk/FWAPpHTK1z8AAAA/fQAAAAAAAAABXwYAAOwCAABfAisluKTpPyG/yU9JGtg/AAAAP5wAAAAAAAAAAWAGAADsAgAATa5jYviL6T/ztXImE37YPwAAAD+cAAAAAAAAAAFhBgAA7AIAAOKXIYwYe+k/KQCQp+XR2D8AAAA/nAAAAAAAAAABYgYAAOwCAADyiPWn2G/pPzdfSlO6Idk/AAAAP6wAAAAAAAAAAWMGAADsAgAAL7A4vthm6T9HvgT/jnHZPwAAAD+sAAAAAAAAAAFkBgAA7AIAAG7Xe9TYXek/ewgigGHF2T8AAAA/ywAAAAAAAAABZQYAAOwCAAAPa53fWFnpP2N8eVY4Edo/AAAAP8sAAAAAAAAAAWYGAADsAgAAD2ud31hZ6T9J8NAsD13aPwAAAD/bAAAAAAAAAAFnBgAA7AIAACYG1dx4Wuk/441iWOqg2j8AAAA/2wAAAAAAAAABaAYAAOwCAAAPa53fWFnpP+/sHAS/8No/AAAAP+sAAAAAAAAAAWkGAADsAgAAP6EM2phb6T87tOiEnizbPwAAAD/rAAAAAAAAAAFqBgAA7AIAAP95ycOYZOk/+zzdhXd02z8AAAA/CgEAAAAAAAABawYAAOwCAACot06weGzpP5PabrFSuNs/AAAAPwoBAAAAAAAAAWwGAADsAgAAmsZ6lLh36T/doToyMvTbPwAAAD8KAQAAAAAAAAFtBgAA7AIAAKNw3nUYhOk/AX6j3RMs3D8AAAA/GQEAAAAAAAABbgYAAOwCAADFtXlUmJHpP/1uqbP3X9w/AAAAPxkBAAAAAAAAAW8GAADsAgAA/pVMMDig6T/5X6+J25PcPwAAAD85AQAAAAAAAAFwBgAA7AIAALF9Nf53tOk/9VC1X7/H3D8AAAA/OQEAAAAAAAABcQYAAOwCAABkZR7Mt8jpP/NBuzWj+9w/AAAAP0gBAAAAAAAAAXIGAADsAgAALug+lxfe6T95cZiLjSPdPwAAAD9IAQAAAAAAAAFzBgAA7AIAAODPJ2VX8uk/Y/Tpi4A73T8AAAA/WAEAAAAAAAABdAYAAOwCAAB7HNk1dwXqPwGhdeF3S90/AAAAP1gBAAAAAAAAAXUGAADsAgAA/c1SCXcX6j91Yp5hcVfdPwAAAD9oAQAAAAAAAAF2BgAA7AIAAJYaBNqWKuo/dWKeYXFX3T8AAAA/aAEAAAAAAAABdwYAAOwCAAAazH2tljzqP013O4xzU90/AAAAP4cBAAAAAAAAAXgGAADsAgAAtBgvfrZP6j+xyq82fEPdPwAAAD+HAQAAAAAAAAF5BgAA7AIAADXKqFG2Yeo/Fx4k4YQz3T8AAAA/lgEAAAAAAAABegYAAOwCAADRFloi1nTqP8dHXjaJK90/AAAAP5YBAAAAAAAAAXsGAADsAgAAOS2c+LWF6j+32algmA/dPwAAAD+mAQAAAAAAAAF8BgAA7AIAANN5TcnVmOo/pWv1iqfz3D8AAAA/pgEAAAAAAAABfQYAAOwCAABtxv6Z9avqPx08GDW9y9w/AAAAP8UBAAAAAAAAAX4GAADsAgAA8Xd4bfW96j9vIdgJ1Z/cPwAAAD/FAQAAAAAAAAF/BgAA7AIAAEPzgka1zeo/mxs1Ce9v3D8AAAA/xQEAAAAAAAABgAYAAOwCAACTbo0fdd3qP01UaYgPNNw/AAAAP/QBAAAAAAAAAYEGAADsAgAA/4TP9VTu6j9TY2OyKwDcPwAAAD/0AQAAAAAAAAGCBgAA7AIAAFEA2s4U/uo/47A0XE7A2z8AAAA/9AEAAAAAAAABgwYAAOwCAABxRXWtlAvrP2/+BQZxgNs/AAAAPxMCAAAAAAAAAYQGAADsAgAAk4oQjBQZ6z+Jiq4vmjTbPwAAAD8TAgAAAAAAAAGFBgAA7AIAAIOZPHBUJOs/F9h/2bz02j8AAAA/EwIAAAAAAAABhgYAAOwCAAAv18FcNCzrP3067q3hsNo/AAAAPyICAAAAAAAAAYcGAADsAgAAv3kPTPQy6z8LiL9XBHHaPwAAAD8iAgAAAAAAAAGIBgAA7AIAAB/m7UB0N+s/wcDz1iQ12j8AAAA/QgIAAAAAAAABiQYAAOwCAABPHF07tDnrP08OxYBH9dk/AAAAP0ICAAAAAAAAAYoGAADsAgAAf1LMNfQ76z/dW5YqarXZPwAAAD9CAgAAAAAAAAGLBgAA7AIAAGe3lDjUOus/u38tf4h92T8AAAA/YQIAAAAAAAABjAYAAOwCAAA1gSU+lDjrP60gc9OzLdk/AAAAP2ECAAAAAAAAAY0GAADsAgAAv3kPTPQy6z+LRAoo0vXYPwAAAD9hAgAAAAAAAAGOBgAA7AIAAF0NMVd0Lus/ZWihfPC92D8AAAA/gAIAAAAAAAABjwYAAOwCAACDmTxwVCTrP904xCYGltg/AAAAP4ACAAAAAAAAAZAGAADsAgAAw8B/hlQb6z8JMyEmIGbYPwAAAD+AAgAAAAAAAAGRBgAA7AIAAAHowpxUEus/DUIbUDwy2D8AAAA/kAIAAAAAAAABkgYAAOwCAAD5PV+79AXrP4USPvpRCtg/AAAAP5ACAAAAAAAAAZMGAADsAgAAv12M31T36j//4mCkZ+LXPwAAAD+vAgAAAAAAAAGUBgAA7AIAACUR2w415Oo/UcggeX+21z8AAAA/rwIAAAAAAAABlQYAAOwCAACLxCk+FdHqP7MblSOIptc/AAAAP78CAAAAAAAAAZYGAADsAgAA2dxAcNW86j8FAVX4n3rXPwAAAD+/AgAAAAAAAAGXBgAA7AIAAA9aIKV1p+o/85KgIq9e1z8AAAA/zgIAAAAAAAABmAYAAOwCAADJz+nndYzqP1nmFM23Ttc/AAAAP84CAAAAAAAAAZkGAADsAgAA96JlO7Zq6j+7OYl3wD7XPwAAAD/uAgAAAAAAAAGaBgAA7AIAAGtHiIZWTOo/zac9TbFa1z8AAAA/7gIAAAAAAAABmwYAAOwCAABrR4iGVkzqP82nPU2xWtc/AAAAP+4CAAAAAAAAAZwGAADsAgAAa0eIhlZM6j/Npz1NsVrXPwAAAD/uAgAAAAAAAAGdBgAA7AIAAGtHiIZWTOo/zac9TbFa1z8AAAA/DQMAAAAAAAABngYAAOwCAADZk71cs5PrPx5BYfRD+sY/AAAAPwAAAAAAAAAAAZ8GAADsAgAA2ZO9XLOT6z8eQWH0Q/rGPwAAAD8PAAAAAAAAAAGgBgAA7AIAANmTvVyzk+s/HkFh9EP6xj8AAAA/DwAAAAAAAAABoQYAAOwCAADZk71cs5PrPx5BYfRD+sY/AAAAPy4AAAAAAAAAAaIGAADsAgAA2ZO9XLOT6z8eQWH0Q/rGPwAAAD8uAAAAAAAAAAGjBgAA7AIAANmTvVyzk+s/HkFh9EP6xj8AAAA/LgAAAAAAAAABpAYAAOwCAADZk71cs5PrPx5BYfRD+sY/AAAAPy4AAAAAAAAAAaUGAADsAgAA6YSReHOI6z9a2z73ztHHPwAAAD8+AAAAAAAAAAGmBgAA7AIAAOmEkXhziOs/zI1tTawRyD8AAAA/XQAAAAAAAAABpwYAAOwCAAAZuwBzs4rrP0JAnKOJUcg/AAAAP10AAAAAAAAAAagGAADsAgAASfFvbfOM6z9Qn1ZPXqHIPwAAAD9dAAAAAAAAAAGpBgAA7AIAAGGMp2oTjus/DihLUDfpyD8AAAA/fQAAAAAAAAABqgYAAOwCAACpXU5ic5HrP37aeaYUKck/AAAAP30AAAAAAAAAAasGAADsAgAA2ZO9XLOT6z/cD/r85IDJPwAAAD99AAAAAAAAAAGsBgAA7AIAANmTvVyzk+s/JMjLU6jwyT8AAAA/nAAAAAAAAAABrQYAAOwCAAAJyixX85XrP379S6p4SMo/AAAAP5wAAAAAAAAAAa4GAADsAgAACcosV/OV6z/GtR0BPLjKPwAAAD+rAAAAAAAAAAGvBgAA7AIAAAnKLFfzles/vpcprQMgyz8AAAA/qwAAAAAAAAABsAYAAOwCAADZk71cs5PrPwZQ+wPHj8s/AAAAP7sAAAAAAAAAAbEGAADsAgAAw/iFX5OS6z+wW0EFk+/LPwAAAD+7AAAAAAAAAAGyBgAA7AIAAPEu9VnTlOs/ksCesU1vzD8AAAA/ywAAAAAAAAABswYAAOwCAAAJyixX85XrP9x4cAgR38w/AAAAP8sAAAAAAAAAAbQGAADsAgAAIWVkVBOX6z+aAWUJ6ibNPwAAAD/qAAAAAAAAAAG1BgAA7AIAAIPRQkmTm+s/Rg2rCraGzT8AAAA/6gAAAAAAAAABtgYAAOwCAADJoulA857rP7a/2WCTxs0/AAAAP+oAAAAAAAAAAbcGAADsAgAA+9hYOzOh6z/GHpQMaBbOPwAAAD8JAQAAAAAAAAG4BgAA7AIAAEOq/zKTpOs/NtHCYkVWzj8AAAA/CQEAAAAAAAABuQYAAOwCAABbRTcws6XrP1qtKw4njs4/AAAAPwkBAAAAAAAAAboGAADsAgAAdeBuLdOm6z96iZS5CMbOPwAAAD8oAQAAAAAAAAG7BgAA7AIAAI17pirzp+s/tuKrZPflzj8AAAA/KAEAAAAAAAABvAYAAOwCAAB14G4t06brPz4SibrhDc8/AAAAPygBAAAAAAAAAb0GAADsAgAAW0U3MLOl6z8qldq61CXPPwAAAD84AQAAAAAAAAG+BgAA7AIAAFtFNzCzpes/rsS3EL9Nzz8AAAA/OAEAAAAAAAABvwYAAOwCAABbRTcws6XrP+odz7utbc8/AAAAP1cBAAAAAAAAAcAGAADsAgAAdeBuLdOm6z8K+jdnj6XPPwAAAD9XAQAAAAAAAAHBBgAA7AIAAFtFNzCzpes/pqbDvIa1zz8AAAA/VwEAAAAAAAABwgYAAOwCAABbRTcws6XrP/Z8iWeCvc8/AAAAP1cBAAAAAAAAAcMGAADsAgAA4z0hPhOg6z/2fIlngr3PPwAAAD93AQAAAAAAAAHEBgAA7AIAAOM9IT4ToOs/9nyJZ4K9zz8AAAA/dwEAAAAAAAABxQYAAOwCAADjPSE+E6DrP/Z8iWeCvc8/AAAAP3cBAAAAAAAAAcYGAADsAgAA4z0hPhOg6z/2fIlngr3PPwAAAD93AQAAAAAAAAHHBgAA7AIAACe9UclWMeo/3TjEJgaW2D8AAAA/AAAAAAAAAAAByAYAAOwCAAAnvVHJVjHqP904xCYGltg/AAAAPw8AAAAAAAAAAckGAADsAgAAJ71RyVYx6j/dOMQmBpbYPwAAAD8PAAAAAAAAAAHKBgAA7AIAAF06Mf72G+o/ybsVJ/mt2D8AAAA/LgAAAAAAAAABywYAAOwCAACdYXQU9xLqP7M+Zyfsxdg/AAAAPy4AAAAAAAAAAcwGAADsAgAADL8mJTcM6j8pAJCn5dHYPwAAAD8uAAAAAAAAAAHNBgAA7AIAAHsc2TV3Beo/ocG4J9/d2D8AAAA/PgAAAAAAAAABzgYAAOwCAAAbsPpA9wDqP9ka0NLN/dg/AAAAPz4AAAAAAAAAAc8GAADsAgAAoajkTlf76T+tIHPTsy3ZPwAAAD9dAAAAAAAAAAHQBgAA7AIAAPhqX2J38+k/+ec+VJNp2T8AAAA/XQAAAAAAAAAB0QYAAOwCAACX/oBt9+7pPxvEp/90odk/AAAAP10AAAAAAAAAAdIGAADsAgAAN5KieHfq6T/H3ucqXc3ZPwAAAD9tAAAAAAAAAAHTBgAA7AIAAAhcM3436Ok/E6azqzwJ2j8AAAA/fQAAAAAAAAAB1AYAAOwCAAAIXDN+N+jpP+mrVqwiOdo/AAAAP30AAAAAAAAAAdUGAADsAgAAN5KieHfq6T+BSejX/XzaPwAAAD+cAAAAAAAAAAHWBgAA7AIAAJf+gG337uk/V0+L2OOs2j8AAAA/nAAAAAAAAAAB1wYAAOwCAAAQBpdfl/TpPwVqywPM2No/AAAAP5wAAAAAAAAAAdgGAADsAgAAiQ2tUTf66T89w+KuuvjaPwAAAD+rAAAAAAAAAAHZBgAA7AIAABuw+kD3AOo/TzGXhKsU2z8AAAA/qwAAAAAAAAAB2gYAAOwCAADaiLcq9wnqP2OfS1qcMNs/AAAAP8sAAAAAAAAAAdsGAADsAgAA5jIbDFcW6j+b+GIFi1DbPwAAAD/LAAAAAAAAAAHcBgAA7AIAAB8T7uf2JOo/D7qLhYRc2z8AAAA/ywAAAAAAAAAB3QYAAOwCAADS+ta1NjnqPw+6i4WEXNs/AAAAP+oAAAAAAAAAAd4GAADsAgAAC9upkdZH6j+b+GIFi1DbPwAAAD/qAAAAAAAAAAHfBgAA7AIAABOFDXM2VOo/Y59LWpww2z8AAAA/6gAAAAAAAAAB4AYAAOwCAAAThQ1zNlTqP2OfS1qcMNs/AAAAPwkBAAAAAAAAAeEGAADsAgAAE4UNczZU6j9jn0tanDDbPwAAAD8JAQAAAAAAAAHiBgAA7AIAABOFDXM2VOo/Y59LWpww2z8AAAA/CQEAAAAAAAAB4wYAAOwCAADxW/UAVoLqP916r+n1LNM/AAAAPwAAAAAAAAAAAeQGAADsAgAA8Vv1AFaC6j/deq/p9SzTPwAAAD8fAAAAAAAAAAHlBgAA7AIAAPFb9QBWguo/3Xqv6fUs0z8AAAA/HwAAAAAAAAAB5gYAAOwCAADxW/UAVoLqP916r+n1LNM/AAAAPx8AAAAAAAAAAecGAADsAgAA8Vv1AFaC6j/deq/p9SzTPwAAAD8vAAAAAAAAAAHoBgAA7AIAAD90DDMWbuo/oRKeFOtA0z8AAAA/LwAAAAAAAAAB6QYAAOwCAABmABhM9mPqP08t3j/TbNM/AAAAP04AAAAAAAAAAeoGAADsAgAApCdbYvZa6j/VXLuVvZTTPwAAAD9OAAAAAAAAAAHrBgAA7AIAABOFDXM2VOo/XYyY66e80z8AAAA/XgAAAAAAAAAB7AYAAOwCAAC0GC9+tk/qPzGSO+yN7NM/AAAAP14AAAAAAAAAAe0GAADsAgAAOhEZjBZK6j8HmN7scxzUPwAAAD9tAAAAAAAAAAHuBgAA7AIAAAvbqZHWR+o/BYnkwldQ1D8AAAA/bQAAAAAAAAAB7wYAAOwCAADapDqXlkXqPwF66pg7hNQ/AAAAP30AAAAAAAAAAfAGAADsAgAA8T9ylLZG6j+bF3zEFsjUPwAAAD+NAAAAAAAAAAHxBgAA7AIAAAvbqZHWR+o/vfPkb/j/1D8AAAA/jQAAAAAAAAAB8gYAAOwCAAA6ERmMFkrqP2sOJZvgK9U/AAAAP7sAAAAAAAAAAfMGAADsAgAAguK/g3ZN6j/xPQLxylPVPwAAAD+7AAAAAAAAAAH0BgAA7AIAAMuzZnvWUOo/x0Ol8bCD1T8AAAA/uwAAAAAAAAAB9QYAAOwCAABcVrRqllfqP3Ve5RyZr9U/AAAAP9oAAAAAAAAAAfYGAADsAgAAHS9xVJZg6j+tt/zHh8/VPwAAAD/aAAAAAAAAAAH3BgAA7AIAAPeiZTu2auo//Y3CcoPX1T8AAAA/2gAAAAAAAAAB+AYAAOwCAACJRbMqdnHqP0lkiB1/39U/AAAAP+oAAAAAAAAAAfkGAADsAgAASR5wFHZ66j9JZIgdf9/VPwAAAD/qAAAAAAAAAAH6BgAA7AIAAPFb9QBWguo//Y3CcoPX1T8AAAA/CQEAAAAAAAAB+wYAAOwCAACB/kLwFYnqP/2NwnKD19U/AAAAPwkBAAAAAAAAAfwGAADsAgAA+wVZ4rWO6j859tNHjsPVPwAAAD8JAQAAAAAAAAH9BgAA7AIAAFtyN9c1k+o/m0lI8paz1T8AAAA/KAEAAAAAAAAB/gYAAOwCAAC73hXMtZfqPwGdvJyfo9U/AAAAPygBAAAAAAAAAf8GAADsAgAA6xSFxvWZ6j9j8DBHqJPVPwAAAD8oAQAAAAAAAAEABwAA7AIAADXmK75Vneo/x0Ol8bCD1T8AAAA/OAEAAAAAAAABAQcAAOwCAAB9t9K1taDqPwWstsa7b9U/AAAAPzgBAAAAAAAAAQIHAADsAgAAxYh5rRWk6j8bKWXGyFfVPwAAAD9XAQAAAAAAAAEDBwAA7AIAAPe+6KdVpuo/389NG9o31T8AAAA/VwEAAAAAAAABBAcAAOwCAAAl9VeilajqPwvKqhr0B9U/AAAAP2cBAAAAAAAAAQUHAADsAgAAbcb+mfWr6j/n7UFvEtDUPwAAAD9nAQAAAAAAAAEGBwAA7AIAALeXpZFVr+o/OdMBRCqk1D8AAAA/dgEAAAAAAAABBwcAAOwCAADNMt2OdbDqP9mOh8M9gNQ/AAAAP3YBAAAAAAAAAQgHAADsAgAAzTLdjnWw6j8X95iYSGzUPwAAAD+WAQAAAAAAAAEJBwAA7AIAAOfNFIyVseo/j8e7Ql5E1D8AAAA/lgEAAAAAAAABCgcAAOwCAADNMt2OdbDqP6NEakJrLNQ/AAAAP5YBAAAAAAAAAQsHAADsAgAA580UjJWx6j/frHsXdhjUPwAAAD+1AQAAAAAAAAEMBwAA7AIAALeXpZFVr+o/gWgBl4n00z8AAAA/tQEAAAAAAAABDQcAAOwCAACHYTaXFa3qP5flr5aW3NM/AAAAP7UBAAAAAAAAAQ4HAADsAgAAJfVXopWo6j8PttJArLTTPwAAAD/UAQAAAAAAAAEPBwAA7AIAAK3tQbD1ouo/YZuSFcSI0z8AAAA/1AEAAAAAAAABEAcAAOwCAABlHJu4lZ/qPwFXGJXXZNM/AAAAP9QBAAAAAAAAAREHAADsAgAAHUv0wDWc6j+hEp4U60DTPwAAAD/kAQAAAAAAAAESBwAA7AIAANN5TcnVmOo/t49MFPgo0z8AAAA/5AEAAAAAAAABEwcAAOwCAABD1//ZFZLqP8sM+xMFEdM/AAAAPwMCAAAAAAAAARQHAADsAgAAsTSy6lWL6j/z913pAhXTPwAAAD8DAgAAAAAAAAEVBwAA7AIAAPFb9QBWguo/pSGYPgcN0z8AAAA/EwIAAAAAAAABFgcAAOwCAACf4OonlnLqP/P3XekCFdM/AAAAPxMCAAAAAAAAARcHAADsAgAAHS9xVJZg6j+PpOk++iTTPwAAAD8iAgAAAAAAAAEYBwAA7AIAAMuzZnvWUOo/3Xqv6fUs0z8AAAA/IgIAAAAAAAABGQcAAOwCAADLs2Z71lDqP916r+n1LNM/AAAAP0ECAAAAAAAAARoHAADsAgAAy7Nme9ZQ6j/deq/p9SzTPwAAAD9BAgAAAAAAAAEbBwAA7AIAAMuzZnvWUOo/3Xqv6fUs0z8AAAA/QQIAAAAAAAABHAcAAOwCAADl9J0q8XbsP+v8O5kunNQ/AAAAPwAAAAAAAAAAAR0HAADsAgAA5fSdKvF27D/r/DuZLpzUPwAAAD8nAAAAAAAAAAEeBwAA7AIAAOX0nSrxduw/6/w7mS6c1D8AAAA/JwAAAAAAAAABHwcAAOwCAADl9J0q8XbsP+v8O5kunNQ/AAAAPycAAAAAAAAAASAHAADsAgAAxxL28nCN7D+Bi9Oa7RPVPwAAAD83AAAAAAAAAAEhBwAA7AIAALkhItewmOw/VZF2m9ND1T8AAAA/NwAAAAAAAAABIgcAAOwCAACrME678KPsPwWstsa7b9U/AAAAP1YAAAAAAAAAASMHAADsAgAAg6RCohCu7D/ZsVnHoZ/VPwAAAD9WAAAAAAAAAAEkBwAA7AIAAHWzboZQuew/1aJfnYXT1T8AAAA/VgAAAAAAAAABJQcAAOwCAAA1jCtwUMLsP6uoAp5rA9Y/AAAAP3UAAAAAAAAAASYHAADsAgAADwAgV3DM7D/1b84eSz/WPwAAAD91AAAAAAAAAAEnBwAA7AIAAP8OTDuw1+w/yXVxHzFv1j8AAAA/dQAAAAAAAAABKAcAAOwCAACpTNEnkN/sP597FCAXn9Y/AAAAP5UAAAAAAAAAASkHAADsAgAAaSWOEZDo7D91gbcg/c7WPwAAAD+VAAAAAAAAAAEqBwAA7AIAACv+SvuP8ew/I5z3S+X61j8AAAA/lQAAAAAAAAABKwcAAOwCAACjBWHtL/fsP79Ig6HcCtc/AAAAP6QAAAAAAAAAASwHAADsAgAA69YH5Y/67D+D4HHM0R7XPwAAAD+kAAAAAAAAAAEtBwAA7AIAAOvWB+WP+uw/q8vUoc8i1z8AAAA/xAAAAAAAAAABLgcAAOwCAADr1gflj/rsP6vL1KHPItc/AAAAP8QAAAAAAAAAAS8HAADsAgAA69YH5Y/67D+ry9ShzyLXPwAAAD/EAAAAAAAAAAEwBwAA7AIAAOvWB+WP+uw/q8vUoc8i1z8AAAA/xAAAAAAAAAABMQcAAOwCAACnaFSULxvtPxFRFXpY/tc/AAAAPwAAAAAAAAAAATIHAADsAgAAp2hUlC8b7T8RURV6WP7XPwAAAD8PAAAAAAAAAAEzBwAA7AIAAKdoVJQvG+0/EVEVelj+1z8AAAA/DwAAAAAAAAABNAcAAOwCAACnaFSULxvtPxFRFXpY/tc/AAAAPy8AAAAAAAAAATUHAADsAgAAp2hUlC8b7T8RURV6WP7XPwAAAD8vAAAAAAAAAAE2BwAA7AIAAKdoVJQvG+0/EVEVelj+1z8AAAA/LwAAAAAAAAABNwcAAOwCAACnaFSULxvtPxFRFXpY/tc/AAAAPy8AAAAAAAAAATgHAADsAgAAM6iu3O/97D/vg6b4kpLXPwAAAD8+AAAAAAAAAAE5BwAA7AIAAPvH2wBQ7+w/74Om+JKS1z8AAAA/XgAAAAAAAAABOgcAAOwCAACpTNEnkN/sP2VFz3iMntc/AAAAP14AAAAAAAAAATsHAADsAgAADwAgV3DM7D+fnuYje77XPwAAAD9eAAAAAAAAAAE8BwAA7AIAAFsYN4kwuOw/iSE4JG7W1z8AAAA/bQAAAAAAAAABPQcAAOwCAADDy4W4EKXsPzc8eE9WAtg/AAAAP30AAAAAAAAAAT4HAADsAgAAJ3/U5/CR7D/lVrh6Pi7YPwAAAD99AAAAAAAAAAE/BwAA7AIAAI0yIxfRfuw/40e+UCJi2D8AAAA/nAAAAAAAAAABQAcAAOwCAAA9txg+EW/sPwUkJ/wDmtg/AAAAP5wAAAAAAAAAAUEHAADsAgAAMw21XLFi7D9R6/J849XYPwAAAD+cAAAAAAAAAAFCBwAA7AIAABHIGX4xVew/6YiEqL4Z2T8AAAA/rAAAAAAAAAABQwcAAOwCAAAHHrac0UjsP4EmFtSZXdk/AAAAP6wAAAAAAAAAAUQHAADsAgAAd3torRFC7D9DrwrVcqXZPwAAAD/LAAAAAAAAAAFFBwAA7AIAALWiq8MROew/KSNiq0nx2T8AAAA/ywAAAAAAAAABRgcAAOwCAAAlAF7UUTLsPw+XuYEgPdo/AAAAP9sAAAAAAAAAAUcHAADsAgAA9cnu2REw7D/1ChFY94jaPwAAAD/bAAAAAAAAAAFIBwAA7AIAANsut9zxLuw/335oLs7U2j8AAAA/6gAAAAAAAAABSQcAAOwCAAANZSbXMTHsP4mKri+aNNs/AAAAP+oAAAAAAAAAAUoHAADsAgAAbdEEzLE17D/lvy6GaozbPwAAAD8JAQAAAAAAAAFLBwAA7AIAAC+qwbWxPuw/aeARsjjo2z8AAAA/CQEAAAAAAAABTAcAAOwCAAAfue2Z8UnsP50qLzMLPNw/AAAAPwkBAAAAAAAAAU0HAADsAgAAJ2NRe1FW7D83yMBe5n/cPwAAAD8ZAQAAAAAAAAFOBwAA7AIAAEmo7FnRY+w/qXrvtMO/3D8AAAA/GQEAAAAAAAABTwcAAOwCAACDiL81cXLsP6Vr9Yqn89w/AAAAPzgBAAAAAAAAAVAHAADsAgAANXCoA7GG7D/HR142iSvdPwAAAD84AQAAAAAAAAFRBwAA7AIAAOlXkdHwmuw/EQ8qt2hn3T8AAAA/OAEAAAAAAAABUgcAAOwCAACbP3qfMK/sP5s+Bw1Tj90/AAAAP1gBAAAAAAAAAVMHAADsAgAATSdjbXDD7D/Rlx64Qa/dPwAAAD9YAQAAAAAAAAFUBwAA7AIAAP8OTDuw1+w/IW7kYj233T8AAAA/WAEAAAAAAAABVQcAAOwCAACz9jQJ8OvsP29Eqg05v90/AAAAP3cBAAAAAAAAAVYHAADsAgAAbYiBuI8M7T+VLw3jNsPdPwAAAD93AQAAAAAAAAFXBwAA7AIAALESuHWPJ+0/4wXTjTLL3T8AAAA/dwEAAAAAAAABWAcAAOwCAADbAbc1b0HtP0lZRzg7u90/AAAAP5YBAAAAAAAAAVkHAADsAgAAj+mfA69V7T+rrLviQ6vdPwAAAD+WAQAAAAAAAAFaBwAA7AIAAEHRiNHuae0/cVOkN1WL3T8AAAA/lgEAAAAAAAABWwcAAOwCAAAj7+CZboDtP013O4xzU90/AAAAP6YBAAAAAAAAAVwHAADsAgAAT97fWU6a7T+32algmA/dPwAAAD+mAQAAAAAAAAFdBwAA7AIAABthACWur+0/HTwYNb3L3D8AAAA/xQEAAAAAAAABXgcAAOwCAACbEnr4rcHtP6uJ6d7fi9w/AAAAP8UBAAAAAAAAAV8HAADsAgAAH8Tzy63T7T9hwh1eAFDcPwAAAD/FAQAAAAAAAAFgBwAA7AIAALcQpZzN5u0/8Q/vByMQ3D8AAAA/4wEAAAAAAAABYQcAAOwCAAAhJ+dyrfftP+OwNFxOwNs/AAAAP+MBAAAAAAAAAWIHAADsAgAAvXOYQ80K7j9fkFEwgGTbPwAAAD/jAQAAAAAAAAFjBwAA7AIAAPdTax9tGe4/2W9uBLII2z8AAAA/AgIAAAAAAAABZAcAAOwCAAD//c4AzSXuP/X7Fi7bvNo/AAAAPwICAAAAAAAAAWUHAADsAgAAqTtU7awt7j9ZXoUCAHnaPwAAAD8CAgAAAAAAAAFmBwAA7AIAAFF52dmMNe4/m9WQAScx2j8AAAA/EgIAAAAAAAABZwcAAOwCAADjGyfJTDzuP9lMnABO6dk/AAAAPxICAAAAAAAAAWgHAADsAgAAEVKWw4w+7j/12EQqd53ZPwAAAD8xAgAAAAAAAAFpBwAA7AIAAPu2XsZsPe4/qRF5qZdh2T8AAAA/MQIAAAAAAAABagcAAOwCAACZSoDR7DjuP11KrSi4Jdk/AAAAPzECAAAAAAAAAWsHAADsAgAAIUNq30wz7j+xL239z/nYPwAAAD9RAgAAAAAAAAFsBwAA7AIAAGFqrfVMKu4/2SnK/OnJ2D8AAAA/UQIAAAAAAAABbQcAAOwCAABtW4ERDR/uPy0PitEBntg/AAAAP1ECAAAAAAAAAW4HAADsAgAAZbEdMK0S7j8xHoT7HWrYPwAAAD9wAgAAAAAAAAFvBwAA7AIAAHWi8UttB+4/q+6mpTNC2D8AAAA/cAIAAAAAAAABcAcAAOwCAACBk8VnLfztP/vTZnpLFtg/AAAAP3ACAAAAAAAAAXEHAADsAgAAeelhhs3v7T9NuSZPY+rXPwAAAD9/AgAAAAAAAAFyBwAA7AIAAJ91bZ+t5e0/O0tyeXLO1z8AAAA/fwIAAAAAAAABcwcAAOwCAACvZkG7bdrtP1HIIHl/ttc/AAAAP58CAAAAAAAAAXQHAADsAgAApbzd2Q3O7T8XbwnOkJbXPwAAAD+fAgAAAAAAAAF1BwAA7AIAAGvcCv5tv+0/BQFV+J961z8AAAA/rgIAAAAAAAABdgcAAOwCAABJl28f7rHtP2tUyaKoatc/AAAAP64CAAAAAAAAAXcHAADsAgAAD7ecQ06j7T/zkqAir17XPwAAAD++AgAAAAAAAAF4BwAA7AIAAL87kmqOk+0/p7zad7NW1z8AAAA/vgIAAAAAAAABeQcAAOwCAAA9ihiXjoHtP6e82nezVtc/AAAAP90CAAAAAAAAAXoHAADsAgAAoT1nxm5u7T9/0XeitVLXPwAAAD/dAgAAAAAAAAF7BwAA7AIAAAfxtfVOW+0/zac9TbFa1z8AAAA/3QIAAAAAAAABfAcAAOwCAACd2nMfb0rtP2tUyaKoatc/AAAAP/wCAAAAAAAAAX0HAADsAgAAGyn6S2847T8FAVX4n3rXPwAAAD/8AgAAAAAAAAF+BwAA7AIAAJt3gHhvJu0/Vdcao5uC1z8AAAA//AIAAAAAAAABfwcAAOwCAAD9Ks+nTxPtP++DpviSktc/AAAAPwwDAAAAAAAAAYAHAADsAgAAra/Ezo8D7T8VYA+kdMrXPwAAAD8MAwAAAAAAAAGBBwAA7AIAAK2vxM6PA+0/FWAPpHTK1z8AAAA/KwMAAAAAAAABggcAAOwCAACtr8TOjwPtPxVgD6R0ytc/AAAAPysDAAAAAAAAAYMHAADsAgAAra/Ezo8D7T8VYA+kdMrXPwAAAD8rAwAAAAAAAAGEBwAA7AIAAHky5ZnvGO0/ObAvQMaE0z8AAAA/AAAAAAAAAAABhQcAAOwCAADnj5eqLxLtP+W7dUGS5NM/AAAAPy8AAAAAAAAAAYYHAADsAgAA54+Xqi8S7T/lu3VBkuTTPwAAAD8vAAAAAAAAAAGHBwAA7AIAAOePl6ovEu0/5bt1QZLk0z8AAAA/LwAAAAAAAAABiAcAAOwCAADnj5eqLxLtP+W7dUGS5NM/AAAAPz4AAAAAAAAAAYkHAADsAgAAR/x1n68W7T9TX6ptU1jUPwAAAD8+AAAAAAAAAAGKBwAA7AIAAHky5ZnvGO0/J2VNbjmI1D8AAAA/XgAAAAAAAAABiwcAAOwCAADXnsOObx3tPw/ZpEQQ1NQ/AAAAP14AAAAAAAAAAYwHAADsAgAAaUERfi8k7T+Bi9Oa7RPVPwAAAD9eAAAAAAAAAAGNBwAA7AIAAIHcSHtPJe0/GyllxshX1T8AAAA/fQAAAAAAAAABjgcAAOwCAADjSCdwzyntPyeIH3Kdp9U/AAAAP30AAAAAAAAAAY8HAADsAgAAya3vcq8o7T/BJbGdeOvVPwAAAD99AAAAAAAAAAGQBwAA7AIAACFwaobPIO0/H2orHmUP1j8AAAA/nAAAAAAAAAABkQcAAOwCAADXnsOObx3tP1nDQslTL9Y/AAAAP5wAAAAAAAAAAZIHAADsAgAA157Djm8d7T9Zw0LJUy/WPwAAAD+cAAAAAAAAAAGTBwAA7AIAANeew45vHe0/WcNCyVMv1j8AAAA/nAAAAAAAAAABlAcAAOwCAADXnsOObx3tP1nDQslTL9Y/AAAAP6wAAAAAAAAAAZUHAADsAgAA1+dGopFG7D+VDDvf0qPcPwAAAD8AAAAAAAAAAAGWBwAA7AIAANfnRqKRRuw/lQw739Kj3D8AAAA/EAAAAAAAAAABlwcAAOwCAADX50aikUbsP5UMO9/So9w/AAAAPxAAAAAAAAAAAZgHAADsAgAA1+dGopFG7D+VDDvf0qPcPwAAAD8fAAAAAAAAAAGZBwAA7AIAANfnRqKRRuw/lQw739Kj3D8AAAA/HwAAAAAAAAABmgcAAOwCAADX50aikUbsP5UMO9/So9w/AAAAPx8AAAAAAAAAAZsHAADsAgAADWUm1zEx7D/zQbs1o/vcPwAAAD8/AAAAAAAAAAGcBwAA7AIAAGUnoepRKew/3cQMNpYT3T8AAAA/PwAAAAAAAAABnQcAAOwCAAChTuQAUiDsPxceJOGEM90/AAAAP04AAAAAAAAAAZ4HAADsAgAAOTiiKnIP7D8RDyq3aGfdPwAAAD9OAAAAAAAAAAGfBwAA7AIAAG21gV8S+us/cVOkN1WL3T8AAAA/bgAAAAAAAAABoAcAAOwCAABDxoKfMuDrP9GXHrhBr90/AAAAP30AAAAAAAAAAaEHAADsAgAA0QXd5/LC6z9/sl7jKdvdPwAAAD99AAAAAAAAAAGiBwAA7AIAAB0e9Bmzrus/yXkqZAkX3j8AAAA/fQAAAAAAAAABowcAAOwCAABTm9NOU5nrP9vY5A/eZt4/AAAAP40AAAAAAAAAAaQHAADsAgAA0elZe1OH6z/RuvC7pc7ePwAAAD+NAAAAAAAAAAGlBwAA7AIAAKX6Wrtzbes/F3PCEmk+3z8AAAA/rAAAAAAAAAABpgcAAOwCAAAxOrUDNFDrP+tpa+kyot8/AAAAP6wAAAAAAAAAAacHAADsAgAAv3kPTPQy6z9Fn+s/A/rfPwAAAD+sAAAAAAAAAAGoBwAA7AIAAEm5aZS0Fes/lokhC+0i4D8AAAA/vAAAAAAAAAABqQcAAOwCAAA3ZaLR9PzqP6j31eDdPuA/AAAAP7wAAAAAAAAAAaoHAADsAgAAnRjxANXp6j8ABXb20VTgPwAAAD/bAAAAAAAAAAGrBwAA7AIAAAPMPzC11uo/rh+2IbqA4D8AAAA/2wAAAAAAAAABrAcAAOwCAACxUDVX9cbqPywYuQysmuA/AAAAP+sAAAAAAAAAAa0HAADsAgAA2dxAcNW86j/IxERio6rgPwAAAD/rAAAAAAAAAAGuBwAA7AIAADGfu4P1tOo/PIZt4py24D8AAAA/+gAAAAAAAAABrwcAAOwCAACHYTaXFa3qPx7S5HeXwOA/AAAAP/oAAAAAAAAAAbAHAADsAgAAJfVXopWo6j9GvUdNlcTgPwAAAD8ZAQAAAAAAAAGxBwAA7AIAACX1V6KVqOo/Rr1HTZXE4D8AAAA/GQEAAAAAAAABsgcAAOwCAADnzRSMlbHqPyLh3qGzjOA/AAAAPxkBAAAAAAAAAbMHAADsAgAA580UjJWx6j8i4d6hs4zgPwAAAD85AQAAAAAAAAG0BwAA7AIAAOfNFIyVseo/IuHeobOM4D8AAAA/OQEAAAAAAAABtQcAAOwCAADnzRSMlbHqPyLh3qGzjOA/AAAAPzkBAAAAAAAAAbYHAADsAgAAm5l67TWK6j8m+sS4cwLhPwAAAD8AAAAAAAAAAAG3BwAA7AIAAJuZeu01iuo/JvrEuHMC4T8AAAA/DwAAAAAAAAABuAcAAOwCAADnsZEf9nXqP87sJKN/7OA/AAAAPw8AAAAAAAAAAbkHAADsAgAAljaHRjZm6j9YK/wihuDgPwAAAD8uAAAAAAAAAAG6BwAA7AIAALzCkl8WXOo/lJMN+JDM4D8AAAA/LgAAAAAAAAABuwcAAOwCAAC0GC9+tk/qP4xcM42YvuA/AAAAPy4AAAAAAAAAAbwHAADsAgAAktOTnzZC6j8WmwoNn7LgPwAAAD9OAAAAAAAAAAG9BwAA7AIAAIkpML7WNeo/yMREYqOq4D8AAAA/TgAAAAAAAAABvgcAAOwCAAC/pg/zdiDqPzRPk3ekqOA/AAAAP10AAAAAAAAAAb8HAADsAgAA8iPvJxcL6j8OZDCipqTgPwAAAD9dAAAAAAAAAAHABwAA7AIAAMg08Gc38ek/UgMc4qme4D8AAAA/bQAAAAAAAAABwQcAAOwCAAC14Cild9jpPywYuQysmuA/AAAAP20AAAAAAAAAAcIHAADsAgAAi/Ep5Ze+6T/IxERio6rgPwAAAD99AAAAAAAAAAHDBwAA7AIAAMBuCRo4qek/HtLkd5fA4D8AAAA/fQAAAAAAAAABxAcAAOwCAAAOhyBM+JTpPzBAmU2I3OA/AAAAP5wAAAAAAAAAAcUHAADsAgAAvAsWcziF6T9qmbD4dvzgPwAAAD+cAAAAAAAAAAHGBwAA7AIAAFH105xYdOk/GLTwI18o4T8AAAA/nAAAAAAAAAABxwcAAOwCAAAYFQHBuGXpPwxuHI9KTuE/AAAAP7sAAAAAAAAAAcgHAADsAgAAD2ud31hZ6T9qspYPN3LhPwAAAD+7AAAAAAAAAAHJBwAA7AIAAE2S4PVYUOk/WDXoDyqK4T8AAAA/uwAAAAAAAAABygcAAOwCAACkVFsJeUjpP/wYTtAZqOE/AAAAP9oAAAAAAAAAAcsHAADsAgAAE7INGrlB6T8WvtwQA9LhPwAAAD/aAAAAAAAAAAHMBwAA7AIAAMvgZiJZPuk/dgJXke/14T8AAAA/2gAAAAAAAAABzQcAAOwCAACDD8Aq+TrpP9hG0RHcGeI/AAAAP+oAAAAAAAAAAc4HAADsAgAAm6r3Jxk86T/y619SxUPiPwAAAD/qAAAAAAAAAAHPBwAA7AIAAIMPwCr5Ouk/5KWLvbBp4j8AAAA/CQEAAAAAAAAB0AcAAOwCAAD7FtYcmUDpP/5KGv6Zk+I/AAAAPwkBAAAAAAAAAdEHAADsAgAAdR7sDjlG6T9oxm7pfsXiPwAAAD8ZAQAAAAAAAAHSBwAA7AIAAE2S4PVYUOk/XICaVGrr4j8AAAA/GQEAAAAAAAAB0wcAAOwCAAA/oQzamFvpP5TZsf9YC+M/AAAAPygBAAAAAAAAAdQHAADsAgAAeIHftThq6T+Gk91qRDHjPwAAAD8oAQAAAAAAAAHVBwAA7AIAAOKXIYwYe+k/fE0J1i9X4z8AAAA/SAEAAAAAAAAB1gcAAOwCAAA0Eyxl2IrpP77d+usWheM/AAAAP0gBAAAAAAAAAdcHAADsAgAAtsSlONic6T+S453s/LTjPwAAAD9IAQAAAAAAAAHYBwAA7AIAAPCkeBR4q+k/Qv7dF+Xg4z8AAAA/ZwEAAAAAAAAB2QcAAOwCAADJGG37l7XpP3pX9cLTAOQ/AAAAP2cBAAAAAAAAAdoHAADsAgAA08LQ3PfB6T9k2kbDxhjkPwAAAD9nAQAAAAAAAAHbBwAA7AIAAFV0SrD30+k/bBEhLr8m5D8AAAA/dwEAAAAAAAAB3AcAAOwCAABPLdp1l+vpPwi+rIO2NuQ/AAAAP3cBAAAAAAAAAd0HAADsAgAASeZpOzcD6j9WlHIusj7kPwAAAD+WAQAAAAAAAAHeBwAA7AIAAC4EwgO3Geo/6gkkGbFA5D8AAAA/lgEAAAAAAAAB3wcAAOwCAACJKTC+1jXqP35/1QOwQuQ/AAAAP5YBAAAAAAAAAeAHAADsAgAAa0eIhlZM6j/qCSQZsUDkPwAAAD+0AQAAAAAAAAHhBwAA7AIAAO34AVpWXuo/MKkPWbQ65D8AAAA/tAEAAAAAAAAB4gcAAOwCAACJRbMqdnHqP05dmMO5MOQ/AAAAP7QBAAAAAAAAAeMHAADsAgAAa2ML8/WH6j/Ym29DwCTkPwAAAD/TAQAAAAAAAAHkBwAA7AIAAAOwvMMVm+o/FgSBGMsQ5D8AAAA/0wEAAAAAAAAB5QcAAOwCAACHYTaXFa3qP3pX9cLTAOQ/AAAAP9MBAAAAAAAAAeYHAADsAgAACROwahW/6j8ElsxC2vTjPwAAAD/jAQAAAAAAAAHnBwAA7AIAANOV0DV11Oo/rIgsLebe4z8AAAA/4wEAAAAAAAAB6AcAAOwCAABt4oEGlefqP0xEsqz5uuM/AAAAPwICAAAAAAAAAekHAADsAgAAv12M31T36j+AdekWDJnjPwAAAD8CAgAAAAAAAAHqBwAA7AIAAPk9X7v0Bes/+kUMwSFx4z8AAAA/AgIAAAAAAAAB6wcAAOwCAACJ4KyqtAzrP1RipgAyU+M/AAAAPyECAAAAAAAAAewHAADsAgAAAejCnFQS6z+kR2bVSSfjPwAAAD8hAgAAAAAAAAHtBwAA7AIAADMeMpeUFOs/so06al4B4z8AAAA/IQIAAAAAAAAB7gcAAOwCAAD19u6AlB3rP5joqyl11+I/AAAAP0ECAAAAAAAAAe8HAADsAgAAg5k8cFQk6z84pDGpiLPiPwAAAD9BAgAAAAAAAAHwBwAA7AIAABU8il8UK+s/JjZ905eX4j8AAAA/QQIAAAAAAAAB8QcAAOwCAAAv18FcNCzrP+7cZSipd+I/AAAAP2ACAAAAAAAAAfIHAADsAgAAL9fBXDQs6z+0g059ulfiPwAAAD9gAgAAAAAAAAHzBwAA7AIAAC/XwVw0LOs/EKDovMo54j8AAAA/YAIAAAAAAAAB9AcAAOwCAADNauNntCfrP/L6WXzhD+I/AAAAP38CAAAAAAAAAfUHAADsAgAAa/4EczQj6z9uy3wm9+fhPwAAAD9/AgAAAAAAAAH2BwAA7AIAANtbt4N0HOs/LDuLEBC64T8AAAA/fwIAAAAAAAAB9wcAAOwCAADrTIufNBHrP+qqmfoojOE/AAAAP48CAAAAAAAAAfgHAADsAgAAEdmWuBQH6z+wUYJPOmzhPwAAAD+PAgAAAAAAAAH5BwAA7AIAADdlotH0/Oo/nuPNeUlQ4T8AAAA/rgIAAAAAAAAB+gcAAOwCAAAvuz7wlPDqP/r/Z7lZMuE/AAAAP64CAAAAAAAAAfsHAADsAgAAxaT8GbXf6j+EPj85YCbhPwAAAD+uAgAAAAAAAAH8BwAA7AIAABO9E0x1y+o/Nmh5jmQe4T8AAAA/zQIAAAAAAAAB/QcAAOwCAAAXBISG1bPqP6Lyx6NlHOE/AAAAP80CAAAAAAAAAf4HAADsAgAA42oh5ZWN6j+EPj85YCbhPwAAAD/NAgAAAAAAAAH/BwAA7AIAAA8+nTjWa+o/jHUZpFg04T8AAAA/3QIAAAAAAAABAAgAAOwCAAAPPp041mvqP4x1GaRYNOE/AAAAP90CAAAAAAAAAQEIAADsAgAADz6dONZr6j+MdRmkWDThPwAAAD/dAgAAAAAAAAECCAAA7AIAAA8+nTjWa+o/jHUZpFg04T8AAAA//AIAAAAAAAABAwgAAOwCAACOcKD4Nh7qP0wh4KiVm+I/AAAAPwAAAAAAAAAAAQQIAADsAgAAjnCg+DYe6j9MIeColZviPwAAAD8QAAAAAAAAAAEFCAAA7AIAAI5woPg2Huo/TCHgqJWb4j8AAAA/EAAAAAAAAAABBggAAOwCAABn5JTfVijqP1JJwOlx3eI/AAAAPyAAAAAAAAAAAQcIAADsAgAAsLU717Yr6j/2LCaqYfviPwAAAD8gAAAAAAAAAAEICAAA7AIAAPiG4s4WL+o/AGQAFVoJ4z8AAAA/PwAAAAAAAAABCQgAAOwCAABwjvjAtjTqPwBkABVaCeM/AAAAPz8AAAAAAAAAAQoIAADsAgAAoMRnu/Y26j/2LCaqYfviPwAAAD9PAAAAAAAAAAELCAAA7AIAAKDEZ7v2Nuo/gmv9KWjv4j8AAAA/TwAAAAAAAAABDAgAAOwCAACJKTC+1jXqP77TDv9y2+I/AAAAP14AAAAAAAAAAQ0IAADsAgAAiSkwvtY16j++0w7/ctviPwAAAD9eAAAAAAAAAAEOCAAA7AIAAIkpML7WNeo/vtMO/3Lb4j8AAAA/XgAAAAAAAAABDwgAAOwCAACJKTC+1jXqP77TDv9y2+I/AAAAP30AAAAAAAAAARAIAADsAgAAbQ+CrRfV6T+Utt/79OvhPwAAAD8AAAAAAAAAAAERCAAA7AIAAG0Pgq0X1ek/lLbf+/Tr4T8AAAA/DwAAAAAAAAABEggAAOwCAABtD4KtF9XpP5S23/v06+E/AAAAPw8AAAAAAAAAARMIAADsAgAAbQ+CrRfV6T+Utt/79OvhPwAAAD8uAAAAAAAAAAEUCAAA7AIAAG0Pgq0X1ek/lLbf+/Tr4T8AAAA/LgAAAAAAAAABFQgAAOwCAABtD4KtF9XpP5S23/v06+E/AAAAPy4AAAAAAAAAARYIAADsAgAAbQ+CrRfV6T+Utt/79OvhPwAAAD8uAAAAAAAAAAEXCAAA7AIAABVNB5r33Ok/BFAoOxK24T8AAAA/TgAAAAAAAAABGAgAAOwCAAAu6D6XF97pP0rvE3sVsOE/AAAAP04AAAAAAAAAARkIAADsAgAAFU0Hmvfc6T9K7xN7FbDhPwAAAD9OAAAAAAAAAAEaCAAA7AIAAEaDdpQ33+k/Su8TexWw4T8AAAA/bQAAAAAAAAABGwgAAOwCAAB3ueWOd+HpPyIEsaUXrOE/AAAAP20AAAAAAAAAARwIAADsAgAAd7nljnfh6T+Qjv+6GKrhPwAAAD9tAAAAAAAAAAEdCAAA7AIAAHe55Y534ek/kI7/uhiq4T8AAAA/fQAAAAAAAAABHggAAOwCAAB3ueWOd+HpP5CO/7oYquE/AAAAP30AAAAAAAAAAR8IAADsAgAAd7nljnfh6T+Qjv+6GKrhPwAAAD99AAAAAAAAAAEgCAAA7AIAAGfIEXO37Ok/nO25Zu354T8AAAA/nAAAAAAAAAABIQgAAOwCAAD4al9id/PpP5Kn5dHYH+I/AAAAP7sAAAAAAAAAASIIAADsAgAA6nmLRrf+6T+0g059ulfiPwAAAD+7AAAAAAAAAAEjCAAA7AIAAMTtfy3XCOo/TCHgqJWb4j8AAAA/uwAAAAAAAAABJAgAAOwCAADmMhsMVxbqP77TDv9y2+I/AAAAP9oAAAAAAAAAASUIAADsAgAA1kFH8JYh6j92JSmVUxXjPwAAAD/aAAAAAAAAAAEmCAAA7AIAAJYaBNqWKuo/4KB9gDhH4z8AAAA/2gAAAAAAAAABJwgAAOwCAABZ88DDljPqP4y7vasgc+M/AAAAP+oAAAAAAAAAASgIAADsAgAA0vrWtTY56j/kyF3BFInjPwAAAD/qAAAAAAAAAAEpCAAA7AIAADFntaq2Peo/Otb91gif4z8AAAA/CQEAAAAAAAABKggAAOwCAAAxZ7Wqtj3qPxwidWwDqeM/AAAAPwkBAAAAAAAAASsIAADsAgAAMWe1qrY96j8cInVsA6njPwAAAD8JAQAAAAAAAAEsCAAA7AIAADFntaq2Peo/HCJ1bAOp4z8AAAA/CQEAAAAAAAABLQgAAOwCAADplQ6zVjrqP77d+usWheM/AAAAPygBAAAAAAAAAS4IAADsAgAA6ZUOs1Y66j++3frrFoXjPwAAAD8oAQAAAAAAAAEvCAAA7AIAAOmVDrNWOuo/vt366xaF4z8AAAA/KAEAAAAAAAABMAgAAOwCAADplQ6zVjrqP77d+usWheM/AAAAP0gBAAAAAAAAATEIAADsAgAAd9Vo+xYd6j8kHZe81yHiPwAAAD8AAAAAAAAAAAEyCAAA7AIAAHfVaPsWHeo/JB2XvNch4j8AAAA/HwAAAAAAAAABMwgAAOwCAADS+ta1NjnqP9hG0RHcGeI/AAAAPx8AAAAAAAAAATQIAADsAgAAI3bhjvZI6j/YRtER3BniPwAAAD8vAAAAAAAAAAE1CAAA7AIAAFxWtGqWV+o/RNEfJ90X4j8AAAA/LwAAAAAAAAABNggAAOwCAABmABhM9mPqP2q8gvzaG+I/AAAAPz4AAAAAAAAAATcIAADsAgAAb6p7LVZw6j/+MTTn2R3iPwAAAD8+AAAAAAAAAAE4CAAA7AIAAHlU3w62fOo/BmkOUtIr4j8AAAA/XgAAAAAAAAABOQgAAOwCAABrYwvz9YfqP6IVmqfJO+I/AAAAP14AAAAAAAAAAToIAADsAgAAQ9f/2RWS6j9I+f9nuVniPwAAAD9tAAAAAAAAAAE7CAAA7AIAAOsUhcb1meo/WGe0Pap14j8AAAA/bQAAAAAAAAABPAgAAOwCAABlHJu4lZ/qP9hftyicj+I/AAAAP30AAAAAAAAAAT0IAADsAgAAk1IKs9Wh6j/qzWv+jKviPwAAAD99AAAAAAAAAAE+CAAA7AIAAGUcm7iVn+o/QtsLFIHB4j8AAAA/nAAAAAAAAAABPwgAAOwCAAAdS/TANZzqP3L9SFR30+I/AAAAP5wAAAAAAAAAAUAIAADsAgAA03lNydWY6j+gH4aUbeXiPwAAAD+sAAAAAAAAAAFBCAAA7AIAAFtyN9c1k+o/FuGuFGfx4j8AAAA/rAAAAAAAAAABQggAAOwCAACxNLLqVYvqP9BBw9Rj9+I/AAAAP7sAAAAAAAAAAUMIAADsAgAAwSWGBhaA6j9kt3S/YvniPwAAAD+7AAAAAAAAAAFECAAA7AIAAJ/g6ieWcuo/iqLXlGD94j8AAAA/ywAAAAAAAAABRQgAAOwCAAAdL3FUlmDqP0YD7FRdA+M/AAAAP8sAAAAAAAAAAUYIAADsAgAAtBgvfrZP6j8eGIl/X//iPwAAAD/qAAAAAAAAAAFHCAAA7AIAAAExRrB2O+o/iqLXlGD94j8AAAA/6gAAAAAAAAABSAgAAOwCAACwtTvXtivqP0YD7FRdA+M/AAAAP/oAAAAAAAAAAUkIAADsAgAARZ/5ANca6j8oT2PqVw3jPwAAAD/6AAAAAAAAAAFKCAAA7AIAACNaXiJXDeo/CJvaf1IX4z8AAAA/CQEAAAAAAAABSwgAAOwCAAAbsPpA9wDqP8wyyapHK+M/AAAAPwkBAAAAAAAAAUwIAADsAgAAJ6HOXLf16T/UaaMVQDnjPwAAAD8pAQAAAAAAAAFNCAAA7AIAALGZuGoX8Ok/TCvMlTlF4z8AAAA/KQEAAAAAAAABTggAAOwCAACxmbhqF/DpP0wrzJU5ReM/AAAAPykBAAAAAAAAAU8IAADsAgAAsZm4ahfw6T9MK8yVOUXjPwAAAD84AQAAAAAAAAFQCAAA7AIAALGZuGoX8Ok/TCvMlTlF4z8AAAA/OAEAAAAAAAABUQgAAOwCAADJGG37l7XpP1g16A8qiuE/AAAAPwAAAAAAAAAAAVIIAADsAgAAyRht+5e16T9YNegPKorhPwAAAD8QAAAAAAAAAAFTCAAA7AIAAMkYbfuXtek/WDXoDyqK4T8AAAA/EAAAAAAAAAABVAgAAOwCAADJGG37l7XpP1g16A8qiuE/AAAAPx8AAAAAAAAAAVUIAADsAgAAyRht+5e16T9YNegPKorhPwAAAD8fAAAAAAAAAAFWCAAA7AIAAMkYbfuXtek/WDXoDyqK4T8AAAA/HwAAAAAAAAABVwgAAOwCAADJGG37l7XpP1g16A8qiuE/AAAAPx8AAAAAAAAAAVgIAADsAgAAyRht+5e16T9YNegPKorhPwAAAD8+AAAAAAAAAAFZCAAA7AIAAMTR/MA3zek/zPYQkCOW4T8AAAA/XAAAAAAAAAABWggAAOwCAABVdEqw99PpPxCW/M8mkOE/AAAAP1wAAAAAAAAAAVsIAADsAgAA/rHPnNfb6T84gV+lJJThPwAAAD9cAAAAAAAAAAFcCAAA7AIAANclxIP35ek/OIFfpSSU4T8AAAA/ewAAAAAAAAABXQgAAOwCAADgzydlV/LpPziBX6UklOE/AAAAP3sAAAAAAAAAAV4IAADsAgAAuEMcTHf86T84gV+lJJThPwAAAD97AAAAAAAAAAFfCAAA7AIAAKpSSDC3B+o/OIFfpSSU4T8AAAA/iwAAAAAAAAABYAgAAOwCAADMl+MONxXqP2BswnoimOE/AAAAP4sAAAAAAAAAAWEIAADsAgAAHxPu5/Yk6j+IVyVQIJzhPwAAAD+aAAAAAAAAAAFiCAAA7AIAAKDEZ7v2Nuo/YGzCeiKY4T8AAAA/qgAAAAAAAAABYwgAAOwCAAAjduGO9kjqP65CiCUeoOE/AAAAP6oAAAAAAAAAAWQIAADsAgAAE4UNczZU6j+IVyVQIJzhPwAAAD/JAAAAAAAAAAFlCAAA7AIAAAWUOVd2X+o/1C3r+huk4T8AAAA/yQAAAAAAAAABZggAAOwCAADdBy4+lmnqP9Qt6/obpOE/AAAAP8kAAAAAAAAAAWcIAADsAgAA0RZaItZ06j+Qjv+6GKrhPwAAAD/oAAAAAAAAAAFoCAAA7AIAAMElhgYWgOo/rkKIJR6g4T8AAAA/6AAAAAAAAAABaQgAAOwCAACxNLLqVYvqP/wYTtAZqOE/AAAAP+gAAAAAAAAAAWoIAADsAgAAQ9f/2RWS6j9K7xN7FbDhPwAAAD/4AAAAAAAAAAFrCAAA7AIAAKND3s6Vluo/VCbu5Q2+4T8AAAA/+AAAAAAAAAABbAgAAOwCAADrFIXG9ZnqP8jnFmYHyuE/AAAAPxcBAAAAAAAAAW0IAADsAgAAk1IKs9Wh6j8+qT/mANbhPwAAAD8XAQAAAAAAAAFuCAAA7AIAACX1V6KVqOo/smpoZvrh4T8AAAA/JwEAAAAAAAABbwgAAOwCAACHYTaXFa3qP7qhQtHy7+E/AAAAPycBAAAAAAAAAXAIAADsAgAAzTLdjnWw6j+c7blm7fnhPwAAAD82AQAAAAAAAAFxCAAA7AIAAM0y3Y51sOo/fjkx/OcD4j8AAAA/NgEAAAAAAAABcggAAOwCAADNMt2OdbDqP9hG0RHcGeI/AAAAP1YBAAAAAAAAAXMIAADsAgAA580UjJWx6j9y81xn0yniPwAAAD9WAQAAAAAAAAF0CAAA7AIAAM0y3Y51sOo/ohWap8k74j8AAAA/VgEAAAAAAAABdQgAAOwCAACf/G2UNa7qP6xMdBLCSeI/AAAAP3UBAAAAAAAAAXYIAADsAgAAt5elkVWv6j8gDp2Su1XiPwAAAD91AQAAAAAAAAF3CAAA7AIAALeXpZFVr+o/KkV3/bNj4j8AAAA/dQEAAAAAAAABeAgAAOwCAAC3l6WRVa/qPxTIyP2me+I/AAAAP5QBAAAAAAAAAXkIAADsAgAAn/xtlDWu6j/+Shr+mZPiPwAAAD+UAQAAAAAAAAF6CAAA7AIAAG3G/pn1q+o/6s1r/oyr4j8AAAA/lAEAAAAAAAABewgAAOwCAAA/kI+ftanqP65lWimCv+I/AAAAP6QBAAAAAAAAAXwIAADsAgAAD1ogpXWn6j+2nDSUes3iPwAAAD+kAQAAAAAAAAF9CAAA7AIAAN0jsao1peo/LF5dFHTZ4j8AAAA/wwEAAAAAAAABfggAAOwCAACt7UGw9aLqPwyq1Klu4+I/AAAAP8MBAAAAAAAAAX8IAADsAgAAfbfStbWg6j8W4a4UZ/HiPwAAAD/DAQAAAAAAAAGACAAA7AIAAB1L9MA1nOo/2HidP1wF4z8AAAA/4gEAAAAAAAABgQgAAOwCAACjQ97OlZbqP+Kvd6pUE+M/AAAAP+IBAAAAAAAAAYIIAADsAgAAKzzI3PWQ6j9YcaAqTh/jPwAAAD/iAQAAAAAAAAGDCAAA7AIAALE0supVi+o/zDLJqkcr4z8AAAA/8gEAAAAAAAABhAgAAOwCAABrYwvz9YfqP2jfVAA/O+M/AAAAP/IBAAAAAAAAAYUIAADsAgAA2cC9AzaB6j9MK8yVOUXjPwAAAD8RAgAAAAAAAAGGCAAA7AIAAF+5pxGWe+o/LndDKzRP4z8AAAA/EQIAAAAAAAABhwgAAOwCAACf4OonlnLqP6I4bKstW+M/AAAAPxECAAAAAAAAAYgIAADsAgAA96JlO7Zq6j/wDjJWKWPjPwAAAD8wAgAAAAAAAAGJCAAA7AIAAH6bT0kWZeo/8A4yVilj4z8AAAA/MAIAAAAAAAABiggAAOwCAADWXcpcNl3qPxj6lCsnZ+M/AAAAPzACAAAAAAAAAYsIAADsAgAALSBFcFZV6j8Y+pQrJ2fjPwAAAD9QAgAAAAAAAAGMCAAA7AIAAGtHiIZWTOo/hITjQChl4z8AAAA/UAIAAAAAAAABjQgAAOwCAACS05OfNkLqPzauHZYsXeM/AAAAP1ACAAAAAAAAAY4IAADsAgAA0vrWtTY56j+iOGyrLVvjPwAAAD9+AgAAAAAAAAGPCAAA7AIAAN/rqtH2Leo/ojhsqy1b4z8AAAA/fgIAAAAAAAABkAgAAOwCAADWQUfwliHqP6I4bKstW+M/AAAAP34CAAAAAAAAAZEIAADsAgAA5jIbDFcW6j8Y+pQrJ2fjPwAAAD+dAgAAAAAAAAGSCAAA7AIAANqItyr3Ceo/0lqp6yNt4z8AAAA/nQIAAAAAAAABkwgAAOwCAADaiLcq9wnqP9JaqesjbeM/AAAAP50CAAAAAAAAAZQIAADsAgAA2oi3KvcJ6j/SWqnrI23jPwAAAD+dAgAAAAAAAAGVCAAA7AIAANqItyr3Ceo/0lqp6yNt4z8AAAA/rQIAAAAAAAABlggAAOwCAADR6Vl7U4frP0zlJ45xBuE/AAAAPwAAAAAAAAAAAZcIAADsAgAA0elZe1OH6z9M5SeOcQbhPwAAAD8PAAAAAAAAAAGYCAAA7AIAANHpWXtTh+s/TOUnjnEG4T8AAAA/DwAAAAAAAAABmQgAAOwCAACbbHpGs5zrP0SuTSN5+OA/AAAAPx8AAAAAAAAAAZoIAADsAgAAE3SQOFOi6z88d3O4gOrgPwAAAD8fAAAAAAAAAAGbCAAA7AIAAHXgbi3Tpus/xLVKOIfe4D8AAAA/PgAAAAAAAAABnAgAAOwCAADVTE0iU6vrPyYJv+KPzuA/AAAAPz4AAAAAAAAAAZ0IAADsAgAAHR70GbOu6z+MXDONmL7gPwAAAD8+AAAAAAAAAAGeCAAA7AIAAGXvmhETsus/yMREYqOq4D8AAAA/TgAAAAAAAAABnwgAAOwCAACvwEEJc7XrPwQtVjeuluA/AAAAP04AAAAAAAAAAaAIAADsAgAA95HoANO46z/89XvMtYjgPwAAAD9tAAAAAAAAAAGhCAAA7AIAACXIV/sSu+s/OF6NocB04D8AAAA/bQAAAAAAAAABoggAAOwCAABX/sb1Ur3rP3bGnnbLYOA/AAAAP3wAAAAAAAAAAaMIAADsAgAAP2OP+DK86z/2zZuL2UbgPwAAAD98AAAAAAAAAAGkCAAA7AIAAD9jj/gyvOs/nsD7deUw4D8AAAA/jAAAAAAAAAABpQgAAOwCAAD3kegA07jrP9woDUvwHOA/AAAAP4wAAAAAAAAAAaYIAADsAgAAxVt5BpO26z9AfIH1+AzgPwAAAD+rAAAAAAAAAAGnCAAA7AIAAH2K0g4zs+s/XjAKYP4C4D8AAAA/qwAAAAAAAAABqAgAAOwCAAA1uSsX06/rP9Hdwr8J7t8/AAAAP6sAAAAAAAAAAakIAADsAgAA1UxNIlOr6z/Bbw7qGNLfPwAAAD+7AAAAAAAAAAGqCAAA7AIAAKMW3icTqes/O0AxlC6q3z8AAAA/uwAAAAAAAAABqwgAAOwCAABDqv8yk6TrPwHnGek/it8/AAAAP9oAAAAAAAAAAawIAADsAgAAyaLpQPOe6z9hOo6TSHrfPwAAAD/aAAAAAAAAAAGtCAAA7AIAAFOb005Tmes/naKfaFNm3z8AAAA/2gAAAAAAAAABrggAAOwCAADD+IVfk5LrP3e3PJNVYt8/AAAAP/kAAAAAAAAAAa8IAADsAgAA/x/JdZOJ6z8TZMjoTHLfPwAAAD/5AAAAAAAAAAGwCAAA7AIAAD9HDIyTgOs/xY0CPlFq3z8AAAA/+QAAAAAAAAABsQgAAOwCAABNOOCnU3XrPxNkyOhMct8/AAAAPxkBAAAAAAAAAbIIAADsAgAAXSm0wxNq6z87Tyu+SnbfPwAAAD8ZAQAAAAAAAAGzCAAA7AIAADvkGOWTXOs/AecZ6T+K3z8AAAA/GQEAAAAAAAABtAgAAOwCAABJ1ewAVFHrP+tpa+kyot8/AAAAPzgBAAAAAAAAAbUIAADsAgAAb2H4GTRH6z87QDGULqrfPwAAAD84AQAAAAAAAAG2CAAA7AIAALGIOzA0Pus//9cfvyO+3z8AAAA/OAEAAAAAAAABtwgAAOwCAADvr35GNDXrP5mEqxQbzt8/AAAAP0gBAAAAAAAAAbgIAADsAgAARXL5WVQt6z+r8l/qC+rfPwAAAD9IAQAAAAAAAAG5CAAA7AIAAIOZPHBUJOs/XjAKYP4C4D8AAAA/ZwEAAAAAAAABuggAAOwCAAANkiZ+tB7rP45SR6D0FOA/AAAAP2cBAAAAAAAAAbsIAADsAgAAw8B/hlQb6z8EFHAg7iDgPwAAAD9nAQAAAAAAAAG8CAAA7AIAAJOKEIwUGes/eNWYoOcs4D8AAAA/hgEAAAAAAAABvQgAAOwCAAB779iO9BfrPxSCJPbePOA/AAAAP4YBAAAAAAAAAb4IAADsAgAAw8B/hlQb6z8ABXb20VTgPwAAAD+GAQAAAAAAAAG/CAAA7AIAANtbt4N0HOs/gP144cNu4D8AAAA/pQEAAAAAAAABwAgAAOwCAAANkiZ+tB7rP7ZWkIyyjuA/AAAAP6UBAAAAAAAAAcEIAADsAgAAIy1ee9Qf6z8WmwoNn7LgPwAAAD+lAQAAAAAAAAHCCAAA7AIAAIOZPHBUJOs/dt+EjYvW4D8AAAA/xQEAAAAAAAABwwgAAOwCAAD9oFJi9CnrP4hNOWN88uA/AAAAP8UBAAAAAAAAAcQIAADsAgAAv3kPTPQy6z9y0IpjbwrhPwAAAD/FAQAAAAAAAAHFCAAA7AIAALGIOzA0Pus/ovLHo2Uc4T8AAAA/5AEAAAAAAAABxggAAOwCAAChl2cUdEnrP/r/Z7lZMuE/AAAAP+QBAAAAAAAAAccIAADsAgAAewtc+5NT6z9I1i1kVTrhPwAAAD/kAQAAAAAAAAHICAAA7AIAAIO1v9zzX+s/3EvfTlQ84T8AAAA/8wEAAAAAAAAByQgAAOwCAABdKbTDE2rrPyLryo5XNuE/AAAAP/MBAAAAAAAAAcoIAADsAgAAB2c5sPNx6z8i68qOVzbhPwAAAD8TAgAAAAAAAAHLCAAA7AIAAPd1ZZQzfes/+v9nuVky4T8AAAA/EwIAAAAAAAABzAgAAOwCAADphJF4c4jrP4Q+PzlgJuE/AAAAPxMCAAAAAAAAAc0IAADsAgAAMVY4cNOL6z/K3Sp5YyDhPwAAAD82AgAAAAAAAAHOCAAA7AIAAJHCFmVTkOs/Nmh5jmQe4T8AAAA/NgIAAAAAAAABzwgAAOwCAAAhZWRUE5frP6Lyx6NlHOE/AAAAPzYCAAAAAAAAAdAIAADsAgAAsweyQ9Od6z8uMZ8jbBDhPwAAAD9VAgAAAAAAAAHRCAAA7AIAACsPyDVzo+s/uG92o3IE4T8AAAA/VQIAAAAAAAAB0ggAAOwCAACjFt4nE6nrP0SuTSN5+OA/AAAAP1UCAAAAAAAAAdMIAADsAgAAvbEVJTOq6z+AFl/4g+TgPwAAAD9lAgAAAAAAAAHUCAAA7AIAAAODvByTres/Jgm/4o/O4D8AAAA/ZQIAAAAAAAAB1QgAAOwCAACVJQoMU7TrP2Rx0LeauuA/AAAAP4QCAAAAAAAAAdYIAADsAgAAxVt5BpO26z80T5N3pKjgPwAAAD+EAgAAAAAAAAHXCAAA7AIAAPeR6ADTuOs/UgMc4qme4D8AAAA/hAIAAAAAAAAB2AgAAOwCAAAlyFf7ErvrP/z1e8y1iOA/AAAAP6MCAAAAAAAAAdkIAADsAgAAJchX+xK76z/M0z6Mv3bgPwAAAD+jAgAAAAAAAAHaCAAA7AIAAN32sAOzt+s/4lDti8xe4D8AAAA/owIAAAAAAAAB2wgAAOwCAABNVGMU87DrP87iOLbbQuA/AAAAP7MCAAAAAAAAAdwIAADsAgAATVRjFPOw6z/O4ji220LgPwAAAD+zAgAAAAAAAAHdCAAA7AIAAE1UYxTzsOs/zuI4tttC4D8AAAA/swIAAAAAAAAB3ggAAOwCAABNVGMU87DrP87iOLbbQuA/AAAAP9ICAAAAAAAAAd8IAADsAgAAG0V9uA507T+H0FI3YnPdPwAAAD8AAAAAAAAAAAHgCAAA7AIAABtFfbgOdO0/h9BSN2Jz3T8AAAA/DwAAAAAAAAAB4QgAAOwCAAAbRX24DnTtP4fQUjdic90/AAAAPw8AAAAAAAAAAeIIAADsAgAAG0V9uA507T+H0FI3YnPdPwAAAD8vAAAAAAAAAAHjCAAA7AIAABX+DH6ui+0/q6y74kOr3T8AAAA/LwAAAAAAAAAB5AgAAOwCAADV1slnrpTtP1nH+w0s190/AAAAPy8AAAAAAAAAAeUIAADsAgAAZ3kXV26b7T+TIBO5GvfdPwAAAD9OAAAAAAAAAAHmCAAA7AIAAEHtCz6Ope0/8WSNOQcb3j8AAAA/TgAAAAAAAAAB5wgAAOwCAADpKpEqbq3tP+1Vkw/rTt4/AAAAP04AAAAAAAAAAegIAADsAgAAkWgWF0617T/rRpnlzoLePwAAAD9eAAAAAAAAAAHpCAAA7AIAAGvcCv5tv+0/NQ5lZq6+3j8AAAA/bQAAAAAAAAAB6ggAAOwCAAATGpDqTcftP82r9pGJAt8/AAAAP20AAAAAAAAAAesIAADsAgAAl8sJvk3Z7T8r4XboWVrfPwAAAD99AAAAAAAAAAHsCAAA7AIAABl9g5FN6+0/rwFaFCi23z8AAAA/fQAAAAAAAAAB7QgAAOwCAACbLv1kTf3tP4QbbTX8BuA/AAAAP5wAAAAAAAAAAe4IAADsAgAABUU/Oy0O7j+8dITg6ibgPwAAAD+cAAAAAAAAAAHvCAAA7AIAALcsKAltIu4/zuI4tttC4D8AAAA/nAAAAAAAAAAB8AgAAOwCAACBr0jUzDfuPwAFdvbRVOA/AAAAP7sAAAAAAAAAAfEIAADsAgAASzJpnyxN7j/qh8f2xGzgPwAAAD+7AAAAAAAAAAHyCAAA7AIAAM/j4nIsX+4/QpVnDLmC4D8AAAA/uwAAAAAAAAAB8wgAAOwCAADB8g5XbGruP0rMQXexkOA/AAAAP9sAAAAAAAAAAfQIAADsAgAA+dLhMgx57j9SAxziqZ7gPwAAAD/bAAAAAAAAAAH1CAAA7AIAAAF9RRRshe4/DmQwoqak4D8AAAA/2wAAAAAAAAAB9ggAAOwCAABj6SMJ7InuP1w69kyirOA/AAAAP+oAAAAAAAAAAfcIAADsAgAArbrKAEyN7j88hm3inLbgPwAAAD/qAAAAAAAAAAH4CAAA7AIAAK26ygBMje4/ZHHQt5q64D8AAAA/+gAAAAAAAAAB+QgAAOwCAAC7q54cDILuP3rufrenouA/AAAAPwkBAAAAAAAAAfoIAADsAgAAu6ueHAyC7j967n63p6LgPwAAAD8ZAQAAAAAAAAH7CAAA7AIAALurnhwMgu4/eu5+t6ei4D8AAAA/GQEAAAAAAAAB/AgAAOwCAAC7q54cDILuP3rufrenouA/AAAAPxkBAAAAAAAAAf0IAADsAgAAyYDvyyw77j/dxAw2lhPdPwAAAD8AAAAAAAAAAAH+CAAA7AIAAMmA78ssO+4/3cQMNpYT3T8AAAA/IAAAAAAAAAAB/wgAAOwCAAAr7c3ArD/uP9emGOJde90/AAAAPyAAAAAAAAAAAQAJAADsAgAA68WKqqxI7j9Zx/sNLNfdPwAAAD8gAAAAAAAAAAEBCQAA7AIAAJMDEJeMUO4/Zya2uQAn3j8AAAA/PwAAAAAAAAABAgkAAOwCAADb1LaO7FPuPymvqrrZbt4/AAAAPz8AAAAAAAAAAQMJAADsAgAAVdzMgIxZ7j9xdnY7uarePwAAAD8/AAAAAAAAAAEECQAA7AIAAFXczICMWe4/cXZ2O7mq3j8AAAA/XgAAAAAAAAABBQkAAOwCAABV3MyAjFnuP3F2dju5qt4/AAAAP14AAAAAAAAAAQYJAADsAgAAVdzMgIxZ7j9xdnY7uarePwAAAD9eAAAAAAAAAAEHCQAA7AIAAHWi8UttB+4/ctCKY28K4T8AAAA/AAAAAAAAAAABCAkAAOwCAAB1ovFLbQfuP3LQimNvCuE/AAAAPx8AAAAAAAAAAQkJAADsAgAAeelhhs3v7T9mirbOWjDhPwAAAD8fAAAAAAAAAAEKCQAA7AIAAPc36LLN3e0/nuPNeUlQ4T8AAAA/HwAAAAAAAAABCwkAAOwCAAAHKbzOjdLtP0THMzo5buE/AAAAPz8AAAAAAAAAAQwJAADsAgAAy0jp8u3D7T+mC666JZLhPwAAAD8/AAAAAAAAAAENCQAA7AIAANs5vQ6uuO0/VCbu5Q2+4T8AAAA/TgAAAAAAAAABDgkAAOwCAAABxsgnjq7tP27LfCb35+E/AAAAP04AAAAAAAAAAQ8JAADsAgAAbyN7OM6n7T9qvIL82hviPwAAAD9eAAAAAAAAAAEQCQAA7AIAAA+3nENOo+0/1DfX579N4j8AAAA/XgAAAAAAAAABEQkAAOwCAADH5fVL7p/tP4BSFxOoeeI/AAAAP24AAAAAAAAAARIJAADsAgAA4YAtSQ6h7T/qzWv+jKviPwAAAD9uAAAAAAAAAAETCQAA7AIAACdS1EBupO0/5r5x1HDf4j8AAAA/jQAAAAAAAAABFAkAAOwCAACfWeoyDqrtP3YlKZVTFeM/AAAAP40AAAAAAAAAARUJAADsAgAAYzKnHA6z7T9MK8yVOUXjPwAAAD+NAAAAAAAAAAEWCQAA7AIAAFNB0wBOvu0/GPqUKydn4z8AAAA/rAAAAAAAAAABFwkAAOwCAABb6zbircrtP+TIXcEUieM/AAAAP6wAAAAAAAAAARgJAADsAgAAfTDSwC3Y7T+wlyZXAqvjPwAAAD+sAAAAAAAAAAEZCQAA7AIAALcQpZzN5u0/wgXbLPPG4z8AAAA/ywAAAAAAAAABGgkAAOwCAAA5wh5wzfjtP2jpQO3i5OM/AAAAP8sAAAAAAAAAARsJAADsAgAAo9hgRq0J7j++9uAC1/rjPwAAAD/LAAAAAAAAAAEcCQAA7AIAAA/vohyNGu4/7hgeQ80M5D8AAAA/6wAAAAAAAAABHQkAAOwCAAB3BeXybCvuP/ZP+K3FGuQ/AAAAP+sAAAAAAAAAAR4JAADsAgAA+7Zexmw97j/Ym29DwCTkPwAAAD/rAAAAAAAAAAEfCQAA7AIAANvUto7sU+4/KHI17rss5D8AAAA/+gAAAAAAAAABIAkAAOwCAAAJxLVOzG3uP3RI+5i3NOQ/AAAAP/oAAAAAAAAAASEJAADsAgAAGxh9EYyG7j8IvqyDtjbkPwAAAD8ZAQAAAAAAAAEiCQAA7AIAAC1sRNRLn+4/dEj7mLc05D8AAAA/GQEAAAAAAAABIwkAAOwCAADHuPWka7LuP05dmMO5MOQ/AAAAPxkBAAAAAAAAASQJAADsAgAAMc83e0vD7j9sESEuvybkPwAAAD85AQAAAAAAAAElCQAA7AIAAM0b6Utr1u4/9k/4rcUa5D8AAAA/OQEAAAAAAAABJgkAAOwCAABnaJoci+nuPwzNpq3SAuQ/AAAAPzkBAAAAAAAAAScJAADsAgAAAbVL7ar87j/Uc48C5OLjPwAAAD9YAQAAAAAAAAEoCQAA7AIAAGvLjcOKDe8/LpApQvTE4z8AAAA/WAEAAAAAAAABKQkAAOwCAACLECmiChvvP85Lr8EHoeM/AAAAP1gBAAAAAAAAASoJAADsAgAAfR9Vhkom7z+W8pcWGYHjPwAAAD9oAQAAAAAAAAErCQAA7AIAAIfJuGeqMu8/DsO6wC5Z4z8AAAA/aAEAAAAAAAABLAkAAOwCAACpDlRGKkDvPzi9F8BIKeM/AAAAP4cBAAAAAAAAAS0JAADsAgAAsbi3J4pM7z8W4a4UZ/HiPwAAAD+HAQAAAAAAAAEuCQAA7AIAAKPH4wvKV+8/1FC9/n/D4j8AAAA/hwEAAAAAAAABLwkAAOwCAAAFNMIASlzvP3IMQ36Tn+I/AAAAP6YBAAAAAAAAATAJAADsAgAATQVp+Klf7z86syvTpH/iPwAAAD+mAQAAAAAAAAExCQAA7AIAAJXWD/AJY+8/IA6dkrtV4j8AAAA/pgEAAAAAAAABMgkAAOwCAADFDH/qSWXvP8LJIhLPMeI/AAAAP8UBAAAAAAAAATMJAADsAgAArXFH7Slk7z/MD/em4wviPwAAAD/FAQAAAAAAAAE0CQAA7AIAAE0FafipX+8/bst8Jvfn4T8AAAA/xQEAAAAAAAABNQkAAOwCAAAFNMIASlzvP1xdyFAGzOE/AAAAP+UBAAAAAAAAATYJAADsAgAAo8fjC8pX7z9K7xN7FbDhPwAAAD/lAQAAAAAAAAE3CQAA7AIAAENbBRdKU+8/8uFzZSGa4T8AAAA/5QEAAAAAAAABOAkAAOwCAACxuLcnikzvP5zU008thOE/AAAAPwQCAAAAAAAAATkJAADsAgAACXsyO6pE7z9qspYPN3LhPwAAAD8EAgAAAAAAAAE6CQAA7AIAAEeidVGqO+8/PJBZz0Bg4T8AAAA/BAIAAAAAAAABOwkAAOwCAACfZPBkyjPvPzJZf2RIUuE/AAAAPxMCAAAAAAAAATwJAADsAgAA34sze8oq7z/kgrm5TErhPwAAAD8TAgAAAAAAAAE9CQAA7AIAAL1GmJxKHe8/3EvfTlQ84T8AAAA/MwIAAAAAAAABPgkAAOwCAACbAf29yg/vP6wpog5eKuE/AAAAPzMCAAAAAAAAAT8JAADsAgAAebxh30oC7z8QfRa5ZhrhPwAAAD8zAgAAAAAAAAFACQAA7AIAAFl3xgDL9O4/ctCKY28K4T8AAAA/UgIAAAAAAAABQQkAAOwCAABPzWIfa+juP2qZsPh2/OA/AAAAP1ICAAAAAAAAAUIJAADsAgAAE+2PQ8vZ7j8cw+pNe/TgPwAAAD9SAgAAAAAAAAFDCQAA7AIAAHug3nKrxu4/pgHCzYHo4D8AAAA/YgIAAAAAAAABRAkAAOwCAAAPipycy7XuP4AWX/iD5OA/AAAAP2ICAAAAAAAAAUUJAADsAgAAdz3ry6ui7j8wQJlNiNzgPwAAAD+BAgAAAAAAAAFGCQAA7AIAANvwOfuLj+4/TvQhuI3S4D8AAAA/gQIAAAAAAAABRwkAAOwCAABBpIgqbHzuP+Jp06KM1OA/AAAAP5ACAAAAAAAAAUgJAADsAgAAdyFoXwxn7j/iadOijNTgPwAAAD+QAgAAAAAAAAFJCQAA7AIAANvUto7sU+4/CFU2eIrY4D8AAAA/oAIAAAAAAAABSgkAAOwCAABBiAW+zEDuP4AWX/iD5OA/AAAAP6ACAAAAAAAAAUsJAADsAgAAdwXl8mwr7j+ITTljfPLgPwAAAD+/AgAAAAAAAAFMCQAA7AIAAPdTax9tGe4/koQTznQA4T8AAAA/vwIAAAAAAAABTQkAAOwCAACj2GBGrQnuP5q77ThtDuE/AAAAP78CAAAAAAAAAU4JAADsAgAAafiNag377T+i8sejZRzhPwAAAD/PAgAAAAAAAAFPCQAA7AIAAOlGFJcN6e0/+v9nuVky4T8AAAA/zwIAAAAAAAABUAkAAOwCAAB9MNLALdjtP7yXVuRORuE/AAAAP+4CAAAAAAAAAVEJAADsAgAAg3dC+43A7T+AL0UPRFrhPwAAAD/uAgAAAAAAAAFSCQAA7AIAANGPWS1OrO0/HNzQZDtq4T8AAAA//gIAAAAAAAABUwkAAOwCAADRj1ktTqztPxzc0GQ7auE/AAAAP/4CAAAAAAAAAVQJAADsAgAA0Y9ZLU6s7T8c3NBkO2rhPwAAAD/+AgAAAAAAAAFVCQAA7AIAANGPWS1OrO0/HNzQZDtq4T8AAAA/DQMAAAAAAAABVgkAAOwCAABJl28f7rHtPy6QKUL0xOM/AAAAPwAAAAAAAAAAAVcJAADsAgAAqwNOFG627T9q+DoX/7DjPwAAAD8fAAAAAAAAAAFYCQAA7AIAAKsDThRutu0/avg6F/+w4z8AAAA/HwAAAAAAAAABWQkAAOwCAACrA04UbrbtP2r4Ohf/sOM/AAAAPx8AAAAAAAAAAVoJAADsAgAAqwNOFG627T9q+DoX/7DjPwAAAD8+AAAAAAAAAAFbCQAA7AIAAKsDThRutu0/avg6F/+w4z8AAAA/PgAAAAAAAAABXAkAAOwCAACrA04UbrbtP2r4Ohf/sOM/AAAAPz4AAAAAAAAAAV0JAADsAgAAqwNOFG627T9q+DoX/7DjPwAAAD8+AAAAAAAAAAFeCQAA7AIAAK9Kvk7Onu0/YLJmgurW4z8AAAA/XQAAAAAAAAABXwkAAOwCAAAfqHBfDpjtP0L+3Rfl4OM/AAAAP10AAAAAAAAAAWAJAADsAgAALZlEe86M7T+O1KPC4OjjPwAAAD9tAAAAAAAAAAFhCQAA7AIAAAtUqZxOf+0/3Kppbdzw4z8AAAA/bQAAAAAAAAABYgkAAOwCAAABqkW77nLtP7724ALX+uM/AAAAP4wAAAAAAAAAAWMJAADsAgAA4WSq3G5l7T/m4UPY1P7jPwAAAD+MAAAAAAAAAAFkCQAA7AIAANe6RvsOWe0/NLgJg9AG5D8AAAA/jAAAAAAAAAABZQkAAOwCAADPEOMZr0ztP8Ytu23PCOQ/AAAAP5wAAAAAAAAAAWYJAADsAgAAkzAQPg8+7T/uGB5DzQzkPwAAAD+rAAAAAAAAAAFnCQAA7AIAAFtQPWJvL+0/PO/j7cgU5D8AAAA/qwAAAAAAAAABaAkAAOwCAAAJ1TKJrx/tP4rFqZjEHOQ/AAAAP8sAAAAAAAAAAWkJAADsAgAAVe1Ju28L7T8eO1uDwx7kPwAAAD/LAAAAAAAAAAFqCQAA7AIAAB0Nd9/P/Ow/kvyDA70q5D8AAAA/ywAAAAAAAAABawkAAOwCAADJkWwGEO3sP5wzXm61OOQ/AAAAP/gAAAAAAAAAAWwJAADsAgAAeRZiLVDd7D9gy0yZqkzkPwAAAD/4AAAAAAAAAAFtCQAA7AIAAGXCmmqQxOw//HfY7qFc5D8AAAA/+AAAAAAAAAABbgkAAOwCAABTbtOn0KvsPyyaFS+YbuQ/AAAAPxcBAAAAAAAAAW8JAADsAgAAV7VD4jCU7D+skhgaiojkPwAAAD8XAQAAAAAAAAFwCQAA7AIAAEVhfB9xe+w/bioHRX+c5D8AAAA/FwEAAAAAAAABcQkAAOwCAABJqOxZ0WPsP1itWEVytOQ/AAAAPycBAAAAAAAAAXIJAADsAgAAfyXMjnFO7D9qGw0bY9DkPwAAAD8nAQAAAAAAAAFzCQAA7AIAALWiq8MROew/NurVsFDy5D8AAAA/RgEAAAAAAAABdAkAAOwCAACLs6wDMh/sP74ZswY7GuU/AAAAP0YBAAAAAAAAAXUJAADsAgAAeV/lQHIG7D8eXi2HJz7lPwAAAD9GAQAAAAAAAAF2CQAA7AIAAEtw5oCS7Os/VrdEMhZe5T8AAAA/ZQEAAAAAAAABdwkAAOwCAAA5HB++0tPrP0A6ljIJduU/AAAAP2UBAAAAAAAAAXgJAADsAgAA95HoANO46z98k63d95XlPwAAAD9lAQAAAAAAAAF5CQAA7AIAAMmi6UDznus/tOzEiOa15T8AAAA/hQEAAAAAAAABegkAAOwCAADR6Vl7U4frPzDlx3PYz+U/AAAAP4UBAAAAAAAAAXsJAADsAgAApfpau3Nt6z+I8meJzOXlPwAAAD+FAQAAAAAAAAF8CQAA7AIAAAuuqepTWus/uBSlycL35T8AAAA/lAEAAAAAAAABfQkAAOwCAABvYfgZNEfrP3ysk/S3C+Y/AAAAP5QBAAAAAAAAAX4JAADsAgAAH+btQHQ36z+qztA0rh3mPwAAAD+zAQAAAAAAAAF/CQAA7AIAAP2gUmL0Kes/llEiNaE15j8AAAA/swEAAAAAAAABgAkAAOwCAAD19u6AlB3rP1rpEGCWSeY/AAAAP7MBAAAAAAAAAYEJAADsAgAAuRYcpfQO6z+A1HM1lE3mPwAAAD/TAQAAAAAAAAGCCQAA7AIAABHZlrgUB+s/gNRzNZRN5j8AAAA/0wEAAAAAAAABgwkAAOwCAABnmxHMNP/qP+5ewkqVS+Y/AAAAP9MBAAAAAAAAAYQJAADsAgAA75P72ZT56j/mJ+jfnD3mPwAAAD/yAQAAAAAAAAGFCQAA7AIAAO+T+9mU+eo/5ifo35w95j8AAAA/8gEAAAAAAAABhgkAAOwCAADvk/vZlPnqP+Yn6N+cPeY/AAAAP/IBAAAAAAAAAYcJAADsAgAA75P72ZT56j/mJ+jfnD3mPwAAAD/yAQAAAAAAAAGICQAA7AIAADMCryr12Oo/IJrloUvT5j8AAAA/AAAAAAAAAAABiQkAAOwCAAAzAq8q9djqPyCa5aFL0+Y/AAAAPx8AAAAAAAAAAYoJAADsAgAAMwKvKvXY6j8gmuWhS9PmPwAAAD8fAAAAAAAAAAGLCQAA7AIAADMCryr12Oo/IJrloUvT5j8AAAA/HwAAAAAAAAABjAkAAOwCAAAzAq8q9djqPyCa5aFL0+Y/AAAAPy8AAAAAAAAAAY0JAADsAgAAMwKvKvXY6j8gmuWhS9PmPwAAAD8vAAAAAAAAAAGOCQAA7AIAADMCryr12Oo/IJrloUvT5j8AAAA/TgAAAAAAAAABjwkAAOwCAAAzAq8q9djqPyCa5aFL0+Y/AAAAP04AAAAAAAAAAZAJAADsAgAAMwKvKvXY6j8gmuWhS9PmPwAAAD9dAAAAAAAAAAGRCQAA7AIAADMCryr12Oo/IJrloUvT5j8AAAA/XQAAAAAAAAABkgkAAOwCAAAzAq8q9djqPyCa5aFL0+Y/AAAAP10AAAAAAAAAAZMJAADsAgAAmbX9WdXF6j/wd6hhVcHmPwAAAD9tAAAAAAAAAAGUCQAA7AIAAGl/jl+Vw+o/XAL3dla/5j8AAAA/jAAAAAAAAAABlQkAAOwCAABT5FZidcLqP8iMRYxXveY/AAAAP4wAAAAAAAAAAZYJAADsAgAACROwahW/6j94tn/hW7XmPwAAAD+MAAAAAAAAAAGXCQAA7AIAAKem0XWVuuo/KuC5NmCt5j8AAAA/nAAAAAAAAAABmAkAAOwCAAAxn7uD9bTqPyKp38tnn+Y/AAAAP5wAAAAAAAAAAZkJAADsAgAAzTLdjnWw6j/U0hkhbJfmPwAAAD+7AAAAAAAAAAGaCQAA7AIAACX1V6KVqOo/8oaii3GN5j8AAAA/uwAAAAAAAAABmwkAAOwCAABLgWO7dZ7qPxA7K/Z2g+Y/AAAAP8sAAAAAAAAAAZwJAADsAgAAW3I31zWT6j+aeQJ2fXfmPwAAAD/LAAAAAAAAAAGdCQAA7AIAAJuZeu01iuo/dI6foH9z5j8AAAA/2gAAAAAAAAABngkAAOwCAADBJYYGFoDqP7oti+CCbeY/AAAAP9oAAAAAAAAAAZ8JAADsAgAAn+DqJ5Zy6j9EbGJgiWHmPwAAAD/6AAAAAAAAAAGgCQAA7AIAADXKqFG2Yeo/0Ko54I9V5j8AAAA/+gAAAAAAAAABoQkAAOwCAAC0GC9+tk/qP6i/1gqSUeY/AAAAP/oAAAAAAAAAAaIJAADsAgAASQLtp9Y+6j8WSiUgk0/mPwAAAD8ZAQAAAAAAAAGjCQAA7AIAAA8iGsw2MOo/qL/WCpJR5j8AAAA/GQEAAAAAAAABpAkAAOwCAACmC9j1Vh/qP9CqOeCPVeY/AAAAPxkBAAAAAAAAAaUJAADsAgAAVZDNHJcP6j8egf+Ki13mPwAAAD8pAQAAAAAAAAGmCQAA7AIAAAEVw0PX/+k/RGxiYIlh5j8AAAA/KQEAAAAAAAABpwkAAOwCAACX/oBt9+7pP5JCKAuFaeY/AAAAPz0BAAAAAAAAAagJAADsAgAARoN2lDff6T9OozzLgW/mPwAAAD89AQAAAAAAAAGpCQAA7AIAAAyjo7iX0Ok/wmRlS3t75j8AAAA/TAEAAAAAAAABqgkAAOwCAADqXQjaF8PpP6Sw3OB1heY/AAAAP0wBAAAAAAAAAasJAADsAgAAsX01/ne06T9IlEKhZaPmPwAAAD9cAQAAAAAAAAGsCQAA7AIAAF8CKyW4pOk/hO1ZTFTD5j8AAAA/XAEAAAAAAAABrQkAAOwCAAD16+hO2JPpP9r6+WFI2eY/AAAAP3sBAAAAAAAAAa4JAADsAgAA7EGFbXiH6T8SVBENN/nmPwAAAD97AQAAAAAAAAGvCQAA7AIAABLOkIZYfek//NZiDSoR5z8AAAA/iwEAAAAAAAABsAkAAOwCAACBK0OXmHbpP8BuUTgfJec/AAAAP4sBAAAAAAAAAbEJAADsAgAA8oj1p9hv6T8WfPFNEzvnPwAAAD+LAQAAAAAAAAGyCQAA7AIAAEhLcLv4Z+k/BP9CTgZT5z8AAAA/qgEAAAAAAAABswkAAOwCAAC3qCLMOGHpP4L3RTn4bOc/AAAAP6oBAAAAAAAAAbQJAADsAgAAD2ud31hZ6T/gO8C55JDnPwAAAD+6AQAAAAAAAAG1CQAA7AIAAJZjh+24U+k/hh8metSu5z8AAAA/ugEAAAAAAAABtgkAAOwCAAA196j4OE/pPyoDjDrEzOc/AAAAP8kBAAAAAAAAAbcJAADsAgAAvO+SBplJ6T9kXKPlsuznPwAAAD/JAQAAAAAAAAG4CQAA7AIAAKRUWwl5SOk/xKAdZp8Q6D8AAAA/6QEAAAAAAAABuQkAAOwCAACkVFsJeUjpP5Bv5vuMMug/AAAAP+kBAAAAAAAAAboJAADsAgAAdR7sDjlG6T+EKRJneFjoPwAAAD/pAQAAAAAAAAG7CQAA7AIAAETofBT5Q+k/5G2M52R86D8AAAA/CAIAAAAAAAABvAkAAOwCAAB1HuwOOUbpP0SyBmhRoOg/AAAAPwgCAAAAAAAAAb0JAADsAgAAvO+SBplJ6T+k9oDoPcToPwAAAD8IAgAAAAAAAAG+CQAA7AIAAB1ccfsYTuk/5IZy/iTy6D8AAAA/JwIAAAAAAAABvwkAAOwCAACWY4ftuFPpPwIsAT8OHOk/AAAAPycCAAAAAAAAAcAJAADsAgAA9s9l4jhY6T/05Syq+UHpPwAAAD8nAgAAAAAAAAHBCQAA7AIAAJ8N684YYOk/VCqnKuZl6T8AAAA/NwIAAAAAAAABwgkAAOwCAABIS3C7+GfpPz6t+CrZfek/AAAAPzcCAAAAAAAAAcMJAADsAgAAOVqcnzhz6T+g8XKrxaHpPwAAAD9WAgAAAAAAAAHECQAA7AIAAFufN364gOk/bMA7QbPD6T8AAAA/VgIAAAAAAAABxQkAAOwCAACVfwpaWI/pP+i4Piyl3ek/AAAAP1YCAAAAAAAAAcYJAADsAgAAzl/dNfid6T9osUEXl/fpPwAAAD91AgAAAAAAAAHHCQAA7AIAAMBuCRo4qek/SP24rJEB6j8AAAA/dQIAAAAAAAAByAkAAOwCAADJGG37l7XpP5bTfleNCeo/AAAAP3UCAAAAAAAAAckJAADsAgAAHJR31FfF6T/kqUQCiRHqPwAAAD+FAgAAAAAAAAHKCQAA7AIAAISquao31uk/5KlEAokR6j8AAAA/hQIAAAAAAAABywkAAOwCAAAIXDN+N+jpPzKACq2EGeo/AAAAP6QCAAAAAAAAAcwJAADsAgAAWdc9V/f36T+gClnChRfqPwAAAD+kAgAAAAAAAAHNCQAA7AIAAHsc2TV3Beo/7OAebYEf6j8AAAA/tAIAAAAAAAABzgkAAOwCAAD9zVIJdxfqP8b1u5eDG+o/AAAAP7QCAAAAAAAAAc8JAADsAgAATkld4jYn6j/G9buXgxvqPwAAAD/DAgAAAAAAAAHQCQAA7AIAALhfn7gWOOo/WmttgoId6j8AAAA/wwIAAAAAAAAB0QkAAOwCAAAjduGO9kjqPzKACq2EGeo/AAAAP+MCAAAAAAAAAdIJAADsAgAAXFa0apZX6j8MlafXhhXqPwAAAD/jAgAAAAAAAAHTCQAA7AIAADXKqFG2Yeo/eB/27IcT6j8AAAA/4wIAAAAAAAAB1AkAAOwCAAAn2dQ19mzqP1I0kxeKD+o/AAAAPwIDAAAAAAAAAdUJAADsAgAASR5wFHZ66j9SNJMXig/qPwAAAD8CAwAAAAAAAAHWCQAA7AIAAJuZeu01iuo/SP24rJEB6j8AAAA/AgMAAAAAAAAB1wkAAOwCAACLqKbRdZXqPyISVteT/ek/AAAAPyEDAAAAAAAAAdgJAADsAgAAfbfStbWg6j/SO5AsmPXpPwAAAD8hAwAAAAAAAAHZCQAA7AIAAG3G/pn1q+o/XnpnrJ7p6T8AAAA/IQMAAAAAAAAB2gkAAOwCAABHOvOAFbbqP3T3Fayr0ek/AAAAP0kDAAAAAAAAAdsJAADsAgAA8Xd4bfW96j+wXyeBtr3pPwAAAD9JAwAAAAAAAAHcCQAA7AIAAMnrbFQVyOo/WlKHa8Kn6T8AAAA/SQMAAAAAAAAB3QkAAOwCAABZjrpD1c7qP27PNWvPj+k/AAAAP1kDAAAAAAAAAd4JAADsAgAAA8w/MLXW6j+qN0dA2nvpPwAAAD9ZAwAAAAAAAAHfCQAA7AIAAJNujR913eo/6J9YFeVn6T8AAAA/eAMAAAAAAAAB4AkAAOwCAAANdqMRFePqP2inVSrzTek/AAAAP3gDAAAAAAAAAeEJAADsAgAA5+mX+DTt6j8wTj5/BC7pPwAAAD94AwAAAAAAAAHiCQAA7AIAAI8nHeUU9eo/+PQm1BUO6T8AAAA/mAMAAAAAAAAB4wkAAOwCAAA3ZaLR9PzqPwxy1dMi9ug/AAAAP5gDAAAAAAAAAeQJAADsAgAAsWy4w5QC6z8YuKloN9DoPwAAAD+YAwAAAAAAAAHlCQAA7AIAAPk9X7v0Bes/wqoJU0O66D8AAAA/pwMAAAAAAAAB5gkAAOwCAABZqj2wdArrP9gnuFJQoug/AAAAP6cDAAAAAAAAAecJAADsAgAA07FTohQQ6z9aL7VnXojoPwAAAD/GAwAAAAAAAAHoCQAA7AIAAGNUoZHUFus/jGDs0XBm6D8AAAA/xgMAAAAAAAAB6QkAAOwCAAD19u6AlB3rP8CRIzyDROg/AAAAP8YDAAAAAAAAAeoJAADsAgAAVWPNdRQi6z+uI29mkijoPwAAAD/mAwAAAAAAAAHrCQAA7AIAALXPq2qUJus/fgEyJpwW6D8AAAA/5gMAAAAAAAAB7AkAAOwCAAAv18FcNCzrP26TfVCr+uc/AAAAP+YDAAAAAAAAAe0JAADsAgAAdahoVJQv6z9kXKPlsuznPwAAAD/1AwAAAAAAAAHuCQAA7AIAAL95D0z0Mus/oMS0ur3Y5z8AAAA/9QMAAAAAAAAB7wkAAOwCAACl3tdO1DHrP0i3FKXJwuc/AAAAPxUEAAAAAAAAAfAJAADsAgAAdahoVJQv6z/yqXSP1aznPwAAAD8VBAAAAAAAAAHxCQAA7AIAAEVy+VlULes/Vv3oOd6c5z8AAAA/JAQAAAAAAAAB8gkAAOwCAAC1z6tqlCbrP0zGDs/ljuc/AAAAPyQEAAAAAAAAAfMJAADsAgAAa/4EczQj6z/YBOZO7ILnPwAAAD9DBAAAAAAAAAH0CQAA7AIAAPX27oCUHes/gvdFOfhs5z8AAAA/QwQAAAAAAAAB9QkAAOwCAAAzHjKXlBTrP0ieLo4JTec/AAAAP0MEAAAAAAAAAfYJAADsAgAAWao9sHQK6z9cG92NFjXnPwAAAD9TBAAAAAAAAAH3CQAA7AIAALFsuMOUAus/wG5ROB8l5z8AAAA/UwQAAAAAAAAB+AkAAOwCAACnwlTiNPbqP0J2Tk0tC+c/AAAAP3IEAAAAAAAAAfkJAADsAgAAbeKBBpXn6j8wCJp3PO/mPwAAAD9yBAAAAAAAAAH6CQAA7AIAAB1ndy3V1+o/sg+XjErV5j8AAAA/cgQAAAAAAAAB+wkAAOwCAACZtf1Z1cXqP8iMRYxXveY/AAAAP5IEAAAAAAAAAfwJAADsAgAAFwSEhtWz6j++VWshX6/mPwAAAD+SBAAAAAAAAAH9CQAA7AIAADXmK75Vneo/Iqnfy2ef5j8AAAA/kgQAAAAAAAAB/gkAAOwCAAAxgzgXVnnqP44zLuFoneY/AAAAP6EEAAAAAAAAAf8JAADsAgAAMYM4F1Z56j+OMy7haJ3mPwAAAD+hBAAAAAAAAAEACgAA7AIAADGDOBdWeeo/jjMu4Wid5j8AAAA/sQQAAAAAAAABAQoAAOwCAAAxgzgXVnnqP44zLuFoneY/AAAAP8AEAAAAAAAAAQIKAADsAgAA68WKqqxI7j90SPuYtzTkPwAAAD8AAAAAAAAAAAEDCgAA7AIAADfeodxsNO4/VpRyLrI+5D8AAAA/LwAAAAAAAAABBAoAAOwCAAA33qHcbDTuP1aUci6yPuQ/AAAAPy8AAAAAAAAAAQUKAADsAgAAN96h3Gw07j9WlHIusj7kPwAAAD8vAAAAAAAAAAEGCgAA7AIAADfeodxsNO4/VpRyLrI+5D8AAAA/PwAAAAAAAAABBwoAAOwCAABBiAW+zEDuP6JbPq+ReuQ/AAAAPz8AAAAAAAAAAQgKAADsAgAAi1mstSxE7j9GP6RvgZjkPwAAAD9eAAAAAAAAAAEJCgAA7AIAAOvFiqqsSO4/xjenWnOy5D8AAAA/XgAAAAAAAAABCgoAAOwCAABLMmmfLE3uP5IGcPBg1OQ/AAAAP14AAAAAAAAAAQsKAADsAgAAfWjYmWxP7j/KX4ebT/TkPwAAAD9uAAAAAAAAAAEMCgAA7AIAAK2eR5SsUe4/WsY+XDIq5T8AAAA/fQAAAAAAAAABDQoAAOwCAADb1LaO7FPuPzgDvMcQaOU/AAAAP30AAAAAAAAAAQ4KAADsAgAAJaZdhkxX7j/wVNZd8aHlPwAAAD+dAAAAAAAAAAEPCgAA7AIAAFXczICMWe4/EjE/CdPZ5T8AAAA/nQAAAAAAAAABEAoAAOwCAABV3MyAjFnuP+g24gm5CeY/AAAAP50AAAAAAAAAAREKAADsAgAAhxI8e8xb7j8qx9MfoDfmPwAAAD+8AAAAAAAAAAESCgAA7AIAAIcSPHvMW+4/RGxiYIlh5j8AAAA/vAAAAAAAAAABEwoAAOwCAACHEjx7zFvuP0BdaDZtleY/AAAAP7wAAAAAAAAAARQKAADsAgAAhxI8e8xb7j/IjEWMV73mPwAAAD/bAAAAAAAAAAEVCgAA7AIAAIcSPHvMW+4/sg+XjErV5j8AAAA/2wAAAAAAAAABFgoAAOwCAACHEjx7zFvuP56S6Iw97eY/AAAAP9sAAAAAAAAAARcKAADsAgAAhxI8e8xb7j+IFTqNMAXnPwAAAD/rAAAAAAAAAAEYCgAA7AIAAIcSPHvMW+4/QnZOTS0L5z8AAAA/6wAAAAAAAAABGQoAAOwCAACHEjx7zFvuP0J2Tk0tC+c/AAAAP/oAAAAAAAAAARoKAADsAgAAVdzMgIxZ7j9Cdk5NLQvnPwAAAD8KAQAAAAAAAAEbCgAA7AIAAA0LJoksVu4/2vr5YUjZ5j8AAAA/CgEAAAAAAAABHAoAAOwCAAANCyaJLFbuP9r6+WFI2eY/AAAAPxoBAAAAAAAAAR0KAADsAgAADQsmiSxW7j/a+vlhSNnmPwAAAD8aAQAAAAAAAAEeCgAA7AIAAA0LJoksVu4/2vr5YUjZ5j8AAAA/GgEAAAAAAAABHwoAAOwCAAAttcfnbcjtP0ieLo4JTec/AAAAPwAAAAAAAAAAASAKAADsAgAALbXH523I7T9Ini6OCU3nPwAAAD8QAAAAAAAAAAEhCgAA7AIAAKsDThRutu0/DDYduf5g5z8AAAA/EAAAAAAAAAABIgoAAOwCAABZiEM7rqbtP/a4brnxeOc/AAAAPy8AAAAAAAAAASMKAADsAgAAfxRPVI6c7T/gO8C55JDnPwAAAD8vAAAAAAAAAAEkCgAA7AIAAKWgWm1uku0/XjTDpNaq5z8AAAA/LwAAAAAAAAABJQoAAOwCAACFW7+O7oTtPwQYKWXGyOc/AAAAP04AAAAAAAAAASYKAADsAgAAkUyTqq557T8+cUAQtejnPwAAAD9OAAAAAAAAAAEnCgAA7AIAAKE9Z8Zubu0/CkAJpqIK6D8AAAA/XgAAAAAAAAABKAoAAOwCAAD5/+HZjmbtP0KZIFGRKug/AAAAP14AAAAAAAAAASkKAADsAgAAmZMD5Q5i7T+i3ZrRfU7oPwAAAD9tAAAAAAAAAAEqCgAA7AIAAGldlOrOX+0/2jayfGxu6D8AAAA/bQAAAAAAAAABKwoAAOwCAAAH8bX1TlvtP4pR8qdUmug/AAAAP40AAAAAAAAAASwKAADsAgAANycl8I5d7T8Qgc/9PsLoPwAAAD+NAAAAAAAAAAEtCgAA7AIAAH/4y+fuYO0/mLCsUynq6D8AAAA/jQAAAAAAAAABLgoAAOwCAADhZKrcbmXtP9pAnmkQGOk/AAAAP6wAAAAAAAAAAS8KAADsAgAAcQf4yy5s7T86hRjq/DvpPwAAAD+sAAAAAAAAAAEwCgAA7AIAAAGqRbvucu0/ct4vletb6T8AAAA/rAAAAAAAAAABMQoAAOwCAADDggKl7nvtPw6Lu+ria+k/AAAAP7sAAAAAAAAAATIKAADsAgAAnfb2iw6G7T+qN0dA2nvpPwAAAD+7AAAAAAAAAAEzCgAA7AIAAL87kmqOk+0/2lmEgNCN6T8AAAA/2wAAAAAAAAABNAoAAOwCAAD3G2VGLqLtP6DxcqvFoek/AAAAP9sAAAAAAAAAATUKAADsAgAAM/w3Is6w7T+oKE0Wvq/pPwAAAD/bAAAAAAAAAAE2CgAA7AIAAFNB0wBOvu0/Yolh1rq16T8AAAA/+gAAAAAAAAABNwoAAOwCAAClvN3ZDc7tP4p0xKu4uek/AAAAP/oAAAAAAAAAATgKAADsAgAA9zfoss3d7T+wXyeBtr3pPwAAAD/6AAAAAAAAAAE5CgAA7AIAANlVQHtN9O0/RNXYa7W/6T8AAAA/GQEAAAAAAAABOgoAAOwCAAB1ovFLbQfuP7BfJ4G2vek/AAAAPxkBAAAAAAAAATsKAADsAgAAD++iHI0a7j/YSopWtMHpPwAAAD8ZAQAAAAAAAAE8CgAA7AIAAKk7VO2sLe4/sF8ngba96T8AAAA/KQEAAAAAAAABPQoAAOwCAABBiAW+zEDuPxzqdZa3u+k/AAAAPykBAAAAAAAAAT4KAADsAgAA29S2juxT7j/OE7Dru7PpPwAAAD9IAQAAAAAAAAE/CgAA7AIAAEfr+GTMZO4/gj3qQMCr6T8AAAA/SAEAAAAAAAABQAoAAOwCAACBy8tAbHPuP8bc1YDDpek/AAAAP1gBAAAAAAAAAUEKAADsAgAAoxBnH+yA7j+UuphAzZPpPwAAAD9YAQAAAAAAAAFCCgAA7AIAANvwOfuLj+4/0iKqFdh/6T8AAAA/ZwEAAAAAAAABQwoAAOwCAAD9NdXZC53uP6IAbdXhbek/AAAAP2cBAAAAAAAAAUQKAADsAgAA7UQBvkuo7j8kCGrq71PpPwAAAD+HAQAAAAAAAAFFCgAA7AIAAFlbQ5Qrue4/pg9n//056T8AAAA/hwEAAAAAAAABRgoAAOwCAAB7oN5yq8buP2y2T1QPGuk/AAAAP4cBAAAAAAAAAUcKAADsAgAAzRvpS2vW7j9aSJt+Hv7oPwAAAD+mAQAAAAAAAAFICgAA7AIAAL8qFTCr4e4/cMVJfivm6D8AAAA/pgEAAAAAAAABSQoAAOwCAACvOUEU6+zuP6T2gOg9xOg/AAAAP6YBAAAAAAAAAUoKAADsAgAAWXfGAMv07j/YJ7hSUKLoPwAAAD+1AQAAAAAAAAFLCgAA7AIAANF+3PJq+u4/5G2M52R86D8AAAA/tQEAAAAAAAABTAoAAOwCAABJhvLkCgDvP6LdmtF9Tug/AAAAP9UBAAAAAAAAAU0KAADsAgAAebxh30oC7z9qhIMmjy7oPwAAAD/VAQAAAAAAAAFOCgAA7AIAAKvy0NmKBO8/CkAJpqIK6D8AAAA/1QEAAAAAAAABTwoAAOwCAADZKEDUygbvP4xHBruw8Oc/AAAAP/QBAAAAAAAAAVAKAADsAgAA2ShA1MoG7z8yOmalvNrnPwAAAD/0AQAAAAAAAAFRCgAA7AIAANkoQNTKBu8/Isyxz8u+5z8AAAA/9AEAAAAAAAABUgoAAOwCAADBjQjXqgXvP+pymiTdnuc/AAAAPxMCAAAAAAAAAVMKAADsAgAAkVeZ3GoD7z+UZfoO6YjnPwAAAD8TAgAAAAAAAAFUCgAA7AIAAEmG8uQKAO8/0M0L5PN05z8AAAA/EwIAAAAAAAABVQoAAOwCAADpGRTwivvuPww2Hbn+YOc/AAAAPyMCAAAAAAAAAVYKAADsAgAAWXfGAMv07j/cE+B4CE/nPwAAAD8jAgAAAAAAAAFXCgAA7AIAAN9vsA4r7+4/PmdUIxE/5z8AAAA/QgIAAAAAAAABWAoAAOwCAADtYIQq6+PuPzYwergYMec/AAAAP0ICAAAAAAAAAVkKAADsAgAA+1FYRqvY7j/AblE4HyXnPwAAAD9SAgAAAAAAAAFaCgAA7AIAACPeY1+Lzu4/uDd3zSYX5z8AAAA/UgIAAAAAAAABWwoAAOwCAAAxzzd7S8PuP5BMFPgoE+c/AAAAP2ECAAAAAAAAAVwKAADsAgAAKSXUmeu27j9Cdk5NLQvnPwAAAD9hAgAAAAAAAAFdCgAA7AIAAB97cLiLqu4/QnZOTS0L5z8AAAA/gQIAAAAAAAABXgoAAOwCAAC1ZC7iq5nuP64AnWIuCec/AAAAP4ECAAAAAAAAAV8KAADsAgAAY+kjCeyJ7j+IFTqNMAXnPwAAAD+BAgAAAAAAAAFgCgAA7AIAAEGkiCpsfO4/YirXtzIB5z8AAAA/kAIAAAAAAAABYQoAAOwCAAAfX+1L7G7uP/SfiKIxA+c/AAAAP5ACAAAAAAAAAWIKAADsAgAA/RlSbWxh7j+IFTqNMAXnPwAAAD+vAgAAAAAAAAFjCgAA7AIAAGXNoJxMTu4/iBU6jTAF5z8AAAA/rwIAAAAAAAABZAoAAOwCAACx5bfODDruP2phsSIrD+c/AAAAP78CAAAAAAAAAWUKAADsAgAA//3OAM0l7j+QTBT4KBPnPwAAAD+/AgAAAAAAAAFmCgAA7AIAAE8W5jKNEe4/TK0ouCUZ5z8AAAA/zwIAAAAAAAABZwoAAOwCAADLZGxfjf/tP3KYi40jHec/AAAAP88CAAAAAAAAAWgKAADsAgAAGX2DkU3r7T/mWbQNHSnnPwAAAD/uAgAAAAAAAAFpCgAA7AIAAAcpvM6N0u0/yKUroxcz5z8AAAA/7gIAAAAAAAABagoAAOwCAAALcCwJ7rrtP4w9Gs4MR+c/AAAAP+4CAAAAAAAAAWsKAADsAgAAJ1LUQG6k7T/mSrrjAF3nPwAAAD8NAwAAAAAAAAFsCgAA7AIAAEU0fHjuje0/9rhuufF45z8AAAA/DQMAAAAAAAABbQoAAOwCAAAbRX24DnTtP3SxcaTjkuc/AAAAPw0DAAAAAAAAAW4KAADsAgAAG0V9uA507T90sXGk45LnPwAAAD8dAwAAAAAAAAFvCgAA7AIAABtFfbgOdO0/dLFxpOOS5z8AAAA/HQMAAAAAAAABcAoAAOwCAAAbRX24DnTtP3SxcaTjkuc/AAAAPx0DAAAAAAAAAXEKAADsAgAAP6EM2phb6T8+rfgq2X3pPwAAAD8AAAAAAAAAAAFyCgAA7AIAAD+hDNqYW+k/Pq34Ktl96T8AAAA/HwAAAAAAAAABcwoAAOwCAAA/oQzamFvpPz6t+CrZfek/AAAAPx8AAAAAAAAAAXQKAADsAgAAP6EM2phb6T8+rfgq2X3pPwAAAD8fAAAAAAAAAAF1CgAA7AIAAD+hDNqYW+k/Pq34Ktl96T8AAAA/PgAAAAAAAAABdgoAAOwCAAA/oQzamFvpPz6t+CrZfek/AAAAPz4AAAAAAAAAAXcKAADsAgAAE7INGrlB6T8oMEorzJXpPwAAAD8+AAAAAAAAAAF4CgAA7AIAACKj4TV5Nuk/dgYQ1sed6T8AAAA/TgAAAAAAAAABeQoAAOwCAAABXkZX+SjpP1pSh2vCp+k/AAAAP04AAAAAAAAAAXoKAADsAgAA9rPidZkc6T88nv4AvbHpPwAAAD9tAAAAAAAAAAF7CgAA7AIAANZuR5cZD+k/RNXYa7W/6T8AAAA/bQAAAAAAAAABfAoAAOwCAACbjnS7eQDpP7qWAeyuy+k/AAAAP20AAAAAAAAAAX0KAADsAgAAkuQQ2hn06D/CzdtWp9npPwAAAD+MAAAAAAAAAAF+CgAA7AIAAKLV5PXZ6Og/ygS2wZ/n6T8AAAA/jAAAAAAAAAABfwoAAOwCAABn9REaOtroP46cpOyU++k/AAAAP4wAAAAAAAAAAYAKAADsAgAAFnoHQXrK6D8qSTBCjAvqPwAAAD+qAAAAAAAAAAGBCgAA7AIAAEv35nUateg/MoAKrYQZ6j8AAAA/qgAAAAAAAAABggoAAOwCAABp2Y6tmp7oP/YX+dd5Leo/AAAAP6oAAAAAAAAAAYMKAADsAgAAtvGl31qK6D8oOjYYcD/qPwAAAD/KAAAAAAAAAAGECgAA7AIAABul9A47d+g/xObBbWdP6j8AAAA/ygAAAAAAAAABhQoAAOwCAABpvQtB+2LoPxK9hxhjV+o/AAAAP8oAAAAAAAAAAYYKAADsAgAAz3BacNtP6D8a9GGDW2XqPwAAAD/ZAAAAAAAAAAGHCgAA7AIAAE2/4JzbPeg/kLWKA1Vx6j8AAAA/2QAAAAAAAAABiAoAAOwCAACa1/fOmynoP1JNeS5Kheo/AAAAP/kAAAAAAAAAAYkKAADsAgAAGSZ++5sX6D8W5WdZP5nqPwAAAD/5AAAAAAAAAAGKCgAA7AIAAH7ZzCp8BOg/2nxWhDSt6j8AAAA/+QAAAAAAAAABiwoAAOwCAABclDFM/PbnP5wURa8pweo/AAAAPwgBAAAAAAAAAYwKAADsAgAAIrRecFzo5z/2IeXEHdfqPwAAAD8IAQAAAAAAAAGNCgAA7AIAAOnTi5S82ec/BpCZmg7z6j8AAAA/JwEAAAAAAAABjgoAAOwCAAD4xF+wfM7nPziy1toEBes/AAAAPycBAAAAAAAAAY8KAADsAgAAHlFryVzE5z9m1BMb+xbrPwAAAD83AQAAAAAAAAGQCgAA7AIAAKVJVde8vuc/tKrZxfYe6z8AAAA/NwEAAAAAAAABkQoAAOwCAAD9C9Dq3LbnP1JXZRvuLus/AAAAP0cBAAAAAAAAAZIKAADsAgAAPDMTAd2t5z94Qsjw6zLrPwAAAD9HAQAAAAAAAAGTCgAA7AIAADOJrx99oec/ni0rxuk26z8AAAA/ZgEAAAAAAAABlAoAAOwCAAACU0AlPZ/nP7zhszDvLOs/AAAAP2YBAAAAAAAAAZUKAADsAgAAAlNAJT2f5z+84bMw7yzrPwAAAD9mAQAAAAAAAAGWCgAA7AIAAAJTQCU9n+c/vOGzMO8s6z8AAAA/ZgEAAAAAAAABlwoAAOwCAAACU0AlPZ/nP7zhszDvLOs/AAAAP2YBAAAAAAAAAZgKAADsAgAA0hzRKv2c5z/wHNeHpbTrPwAAAD8AAAAAAAAAAAGZCgAA7AIAANIc0Sr9nOc/8BzXh6W06z8AAAA/HwAAAAAAAAABmgoAAOwCAADSHNEq/ZznP/Ac14eltOs/AAAAPx8AAAAAAAAAAZsKAADsAgAA0hzRKv2c5z/wHNeHpbTrPwAAAD8fAAAAAAAAAAGcCgAA7AIAANIc0Sr9nOc/8BzXh6W06z8AAAA/PwAAAAAAAAABnQoAAOwCAADSHNEq/ZznP/Ac14eltOs/AAAAPz8AAAAAAAAAAZ4KAADsAgAA0hzRKv2c5z/wHNeHpbTrPwAAAD8/AAAAAAAAAAGfCgAA7AIAANIc0Sr9nOc/8BzXh6W06z8AAAA/PwAAAAAAAAABoAoAAOwCAAA30B9a3YnnP2jt+TG7jOs/AAAAP14AAAAAAAAAAaEKAADsAgAAv8gJaD2E5z9AApdcvYjrPwAAAD9eAAAAAAAAAAGiCgAA7AIAABWLhHtdfOc/iKGCnMCC6z8AAAA/bQAAAAAAAAABowoAAOwCAABtTf+OfXTnP8xAbtzDfOs/AAAAP20AAAAAAAAAAaQKAADsAgAAM20ss91l5z/q9PZGyXLrPwAAAD+NAAAAAAAAAAGlCgAA7AIAAMlW6tz9VOc/CKl/sc5o6z8AAAA/jQAAAAAAAAABpgoAAOwCAAAuCjkM3kHnP7zSuQbTYOs/AAAAP5wAAAAAAAAAAacKAADsAgAAxvP2Nf4w5z9EEZGG2VTrPwAAAD+sAAAAAAAAAAGoCgAA7AIAAEJCfWL+Huc/YsUZ8d5K6z8AAAA/rAAAAAAAAAABqQoAAOwCAADxxnKJPg/nP4B5olvkQOs/AAAAP6wAAAAAAAAAAaoKAADsAgAAiLAws17+5j9ajj+G5jzrPwAAAD/LAAAAAAAAAAGrCgAA7AIAAOxjf+I+6+Y/gHmiW+RA6z8AAAA/ywAAAAAAAAABrAoAAOwCAACb6HQJf9vmP6hkBTHiROs/AAAAP9sAAAAAAAAAAa0KAADsAgAAMNIyM5/K5j9ixRnx3krrPwAAAD/bAAAAAAAAAAGuCgAA7AIAABCNl1QfveY/sJvfm9pS6z8AAAA/6gAAAAAAAAABrwoAAOwCAAAdfmtw37HmP7zSuQbTYOs/AAAAP+oAAAAAAAAAAbAKAADsAgAAFNQHj3+l5j8wlOKGzGzrPwAAAD/6AAAAAAAAAAGxCgAA7AIAAAsqpK0fmeY/OMu88cR66z8AAAA/+gAAAAAAAAABsgoAAOwCAAACgEDMv4zmP/xiqxy6jus/AAAAPxkBAAAAAAAAAbMKAADsAgAAEHEU6H+B5j/A+plHr6LrPwAAAD8ZAQAAAAAAAAG0CgAA7AIAAH/Oxvi/euY/Wqclnaay6z8AAAA/GQEAAAAAAAABtQoAAOwCAADvK3kJAHTmP7K0xbKayOs/AAAAPzkBAAAAAAAAAbYKAADsAgAAp1rSEaBw5j8wrcidjOLrPwAAAD85AQAAAAAAAAG3CgAA7AIAAEbu8xwgbOY/iLpos4D46z8AAAA/OQEAAAAAAAABuAoAAOwCAAAWuIQi4GnmP3Q9urNzEOw/AAAAP1gBAAAAAAAAAbkKAADsAgAAzebdKoBm5j/yNb2eZSrsPwAAAD9YAQAAAAAAAAG6CgAA7AIAALVLpi1gZeY/lhkjX1VI7D8AAAA/WAEAAAAAAAABuwoAAOwCAACcsG4wQGTmP6aH1zRGZOw/AAAAP2cBAAAAAAAAAbwKAADsAgAAVd/HOOBg5j9Maz31NYLsPwAAAD9nAQAAAAAAAAG9CgAA7AIAAAsOIUGAXeY/1JoaSyCq7D8AAAA/hwEAAAAAAAABvgoAAOwCAAA9RJA7wF/mP4K1WnYI1uw/AAAAP4cBAAAAAAAAAb8KAADsAgAAPUSQO8Bf5j+cWum28f/sPwAAAD+HAQAAAAAAAAHACgAA7AIAAFXfxzjgYOY/1rMAYuAf7T8AAAA/pgEAAAAAAAABwQoAAOwCAAC1S6YtYGXmP/JYj6LJSe0/AAAAP6YBAAAAAAAAAcIKAADsAgAA/hxNJcBo5j+8J1g4t2vtPwAAAD+mAQAAAAAAAAHDCgAA7AIAAEbu8xwgbOY/sOGDo6KR7T8AAAA/xQEAAAAAAAABxAoAAOwCAAB2JGMXYG7mP8yGEuSLu+0/AAAAP8UBAAAAAAAAAcUKAADsAgAA1pBBDOBy5j+YVdt5ed3tPwAAAD/FAQAAAAAAAAHGCgAA7AIAAJhp/vXfe+Y/HoW4z2MF7j8AAAA/1QEAAAAAAAABxwoAAOwCAABZQrvf34TmP6S0lSVOLe4/AAAAP9UBAAAAAAAAAcgKAADsAgAAY+wewT+R5j/AWSRmN1fuPwAAAD/0AQAAAAAAAAHJCgAA7AIAAFP7SqV/nOY/IJ6e5iN77j8AAAA/9AEAAAAAAAABygoAAOwCAACM2x2BH6vmP8aBBKcTme4/AAAAP/QBAAAAAAAAAcsKAADsAgAAx7vwXL+55j9qZWpnA7fuPwAAAD8HAgAAAAAAAAHMCgAA7AIAABk3+zV/yeY/or6BEvLW7j8AAAA/BwIAAAAAAAABzQoAAOwCAACb6HQJf9vmP45B0xLl7u4/AAAAPwcCAAAAAAAAAc4KAADsAgAATdBd177v5j8MOtb91gjvPwAAAD8nAgAAAAAAAAHPCgAA7AIAAEmJ7ZxeB+c/qOZhU84Y7z8AAAA/JwIAAAAAAAAB0AoAAOwCAAB0eOxcPiHnP0aT7ajFKO8/AAAAPycCAAAAAAAAAdEKAADsAgAAnWfrHB475z/gP3n+vDjvPwAAAD9GAgAAAAAAAAHSCgAA7AIAAGnqC+h9UOc/fuwEVLRI7z8AAAA/RgIAAAAAAAAB0woAAOwCAAAc0vS1vWTnP6TXZymyTO8/AAAAP0YCAAAAAAAAAdQKAADsAgAA5lQVgR165z/yrS3UrVTvPwAAAD9VAgAAAAAAAAHVCgAA7AIAABFEFEH9k+c/pNdnKbJM7z8AAAA/VQIAAAAAAAAB1goAAOwCAADCK/0OPajnP37sBFS0SO8/AAAAP3UCAAAAAAAAAdcKAADsAgAALUI/5Ry55z+coI2+uT7vPwAAAD91AgAAAAAAAAHYCgAA7AIAAE+H2sOcxuc/lGmzU8Ew7z8AAAA/dQIAAAAAAAAB2QoAAOwCAABwzHWiHNTnP9DRxCjMHO8/AAAAP5QCAAAAAAAAAdoKAADsAgAAYduhhlzf5z80JTnT1AzvPwAAAD+UAgAAAAAAAAHbCgAA7AIAAFPqzWqc6uc/IreE/ePw7j8AAAA/lAIAAAAAAAAB3AoAAOwCAABE+flO3PXnP/KUR73t3u4/AAAAP7MCAAAAAAAAAd0KAADsAgAAHW3uNfz/5z/gJpPn/MLuPwAAAD+zAgAAAAAAAAHeCgAA7AIAAJZ0BCicBeg/OkMtJw2l7j8AAAA/swIAAAAAAAAB3woAAOwCAADHqnMi3AfoPwLqFXwehe4/AAAAP8MCAAAAAAAAAeAKAADsAgAA9+DiHBwK6D9cBrC7LmfuPwAAAD/DAgAAAAAAAAHhCgAA7AIAAFhNwRGcDug/JK2YEEBH7j8AAAA/4gIAAAAAAAAB4goAAOwCAAC3uZ8GHBPoPwgICtBWHe4/AAAAP+ICAAAAAAAAAeMKAADsAgAA0FTXAzwU6D88OUE6afvtPwAAAD/iAgAAAAAAAAHkCgAA7AIAABkmfvubF+g/BOApj3rb7T8AAAA/AQMAAAAAAAAB5QoAAOwCAABIXO312xnoP8yGEuSLu+0/AAAAPwEDAAAAAAAAAeYKAADsAgAAYfck8/sa6D+QLfs4nZvtPwAAAD8BAwAAAAAAAAHnCgAA7AIAAGH3JPP7Gug/nnPPzbF17T8AAAA/IQMAAAAAAAAB6AoAAOwCAABIXO312xnoP9KkBjjEU+0/AAAAPyEDAAAAAAAAAekKAADsAgAAGSZ++5sX6D9MdSni2SvtPwAAAD8hAwAAAAAAAAHqCgAA7AIAADDBtfi7GOg/fqZgTOwJ7T8AAAA/MAMAAAAAAAAB6woAAOwCAAAwwbX4uxjoP7LXl7b+5+w/AAAAPzADAAAAAAAAAewKAADsAgAAAItG/nsW6D96foALEMjsPwAAAD9PAwAAAAAAAAHtCgAA7AIAAIiDMAzcEOg/aBDMNR+s7D8AAAA/TwMAAAAAAAAB7goAAOwCAAD34OIcHAroP3ZWoMozhuw/AAAAP08DAAAAAAAAAe8KAADsAgAAT6NdMDwC6D9asRGKSlzsPwAAAD9vAwAAAAAAAAHwCgAA7AIAAI3KoEY8+ec/jOJI9Fw67D8AAAA/bwMAAAAAAAAB8QoAAOwCAABT6s1qnOrnP+j+4jNtHOw/AAAAP28DAAAAAAAAAfIKAADsAgAAYduhhlzf5z9qBuBIewLsPwAAAD+OAwAAAAAAAAHzCgAA7AIAACj7zqq80Oc/dky03Y/c6z8AAAA/jgMAAAAAAAAB9AoAAOwCAADXf8TR/MDnP/Ac14eltOs/AAAAP44DAAAAAAAAAfUKAADsAgAAU85K/vyu5z/8Yqscuo7rPwAAAD+tAwAAAAAAAAH2CgAA7AIAAIlLKjOdmec/OMu88cR66z8AAAA/rQMAAAAAAAAB9woAAOwCAAAImrBfnYfnP3YzzsbPZus/AAAAP60DAAAAAAAAAfgKAADsAgAAheg2jJ115z+wm9+b2lLrPwAAAD+9AwAAAAAAAAH5CgAA7AIAANMATr5dYec/HiYusdtQ6z8AAAA/vQMAAAAAAAAB+goAAOwCAAB3298DPkXnP0QRkYbZVOs/AAAAP9wDAAAAAAAAAfsKAADsAgAAixMkWl4i5z92M87Gz2brPwAAAD/cAwAAAAAAAAH8CgAA7AIAAIsTJFpeIuc/djPOxs9m6z8AAAA/3AMAAAAAAAAB/QoAAOwCAACLEyRaXiLnP3YzzsbPZus/AAAAP9wDAAAAAAAAAf4KAADsAgAAixMkWl4i5z92M87Gz2brPwAAAD/7AwAAAAAAAAH/CgAA7AIAAEkC7afWPuo/glbQV4Ah6j8AAAA/AAAAAAAAAAABAAsAAOwCAABJAu2n1j7qP4JW0FeAIeo/AAAAPx8AAAAAAAAAAQELAADsAgAASQLtp9Y+6j+CVtBXgCHqPwAAAD8fAAAAAAAAAAECCwAA7AIAAEkC7afWPuo/glbQV4Ah6j8AAAA/HwAAAAAAAAABAwsAAOwCAABJAu2n1j7qP4JW0FeAIeo/AAAAPz4AAAAAAAAAAQQLAADsAgAASQLtp9Y+6j+CVtBXgCHqPwAAAD8+AAAAAAAAAAEFCwAA7AIAAAExRrB2O+o/pjI5A2JZ6j8AAAA/TgAAAAAAAAABBgsAAOwCAADplQ6zVjrqP7ig7dhSdeo/AAAAP04AAAAAAAAAAQcLAADsAgAA6ZUOs1Y66j/IDqKuQ5HqPwAAAD9dAAAAAAAAAAEICwAA7AIAAOmVDrNWOuo/lN1qRDGz6j8AAAA/XQAAAAAAAAABCQsAAOwCAAAazH2tljzqP2zjDUUX4+o/AAAAP20AAAAAAAAAAQoLAADsAgAAYJ0kpfY/6j+Ov3bw+BrrPwAAAD99AAAAAAAAAAELCwAA7AIAAGCdJKX2P+o/bPzzW9dY6z8AAAA/fQAAAAAAAAABDAsAAOwCAABJAu2n1j7qPwSahYeynOs/AAAAP4wAAAAAAAAAAQ0LAADsAgAAGsx9rZY86j/i1gLzkNrrPwAAAD+MAAAAAAAAAAEOCwAA7AIAAEkC7afWPuo/wBOAXm8Y7D8AAAA/rAAAAAAAAAABDwsAAOwCAAB6OFyiFkHqP1B6Nx9STuw/AAAAP6wAAAAAAAAAARALAADsAgAAqW7LnFZD6j/WqRR1PHbsPwAAAD+sAAAAAAAAAAERCwAA7AIAAKluy5xWQ+o/nEEDoDGK7D8AAAA/ywAAAAAAAAABEgsAAOwCAAB6OFyiFkHqPzC3tIowjOw/AAAAP8sAAAAAAAAAARMLAADsAgAAejhcohZB6j8wt7SKMIzsPwAAAD/LAAAAAAAAAAEUCwAA7AIAAHo4XKIWQeo/MLe0ijCM7D8AAAA/ywAAAAAAAAABFQsAAOwCAAB6OFyiFkHqPzC3tIowjOw/AAAAP8sAAAAAAAAAARYLAADsAgAAejhcohZB6j8wt7SKMIzsPwAAAD/aAAAAAAAAAAEXCwAA7AIAADeuJeUWJuo/BL1Xixa87D8AAAA/AAAAAAAAAAABGAsAAOwCAAA3riXlFibqPwS9V4sWvOw/AAAAPx4AAAAAAAAAARkLAADsAgAAN64l5RYm6j8EvVeLFrzsPwAAAD8eAAAAAAAAAAEaCwAA7AIAANqItyr3Ceo/SlxDyxm27D8AAAA/HgAAAAAAAAABGwsAAOwCAABZ1z1X9/fpP/yFfSAeruw/AAAAPz4AAAAAAAAAARwLAADsAgAAv4qMhtfk6T/8hX0gHq7sPwAAAD8+AAAAAAAAAAEdCwAA7AIAAISquao31uk/InHg9Ruy7D8AAAA/TQAAAAAAAAABHgsAAOwCAAAC+T/XN8TpPwS9V4sWvOw/AAAAP00AAAAAAAAAAR8LAADsAgAAyRht+5e16T8M9DH2DsrsPwAAAD9dAAAAAAAAAAEgCwAA7AIAAHadYiLYpek/0IsgIQTe7D8AAAA/XQAAAAAAAAABIQsAAOwCAACfKW47uJvpP3ZvhuHz++w/AAAAP3wAAAAAAAAAASILAADsAgAAlX8KWliP6T/+nmM33iPtPwAAAD98AAAAAAAAAAEjCwAA7AIAAOxBhW14h+k/XuPdt8pH7T8AAAA/fAAAAAAAAAABJAsAAOwCAADTpk1wWIbpP55zz82xde0/AAAAP5sAAAAAAAAAASULAADsAgAAvAsWcziF6T8mo6wjnJ3tPwAAAD+bAAAAAAAAAAEmCwAA7AIAAOxBhW14h+k/aDOeOYPL7T8AAAA/mwAAAAAAAAABJwsAAOwCAAA0Eyxl2IrpPxRO3mRr9+0/AAAAP7sAAAAAAAAAASgLAADsAgAATa5jYviL6T/qU4FlUSfuPwAAAD+7AAAAAAAAAAEpCwAA7AIAANxQsVG4kuk/TJj75T1L7j8AAAA/uwAAAAAAAAABKgsAAOwCAABWWMdDWJjpP4wo7fskee4/AAAAP8oAAAAAAAAAASsLAADsAgAA5voUMxif6T+mzXs8DqPuPwAAAD/KAAAAAAAAAAEsCwAA7AIAAI84mh/4puk/VOi7Z/bO7j8AAAA/6gAAAAAAAAABLQsAAOwCAABQEVcJ+K/pP0qi59Lh9O4/AAAAP+oAAAAAAAAAAS4LAADsAgAAKYVL8Be66T+C+/590BTvPwAAAD/qAAAAAAAAAAEvCwAA7AIAANPC0Nz3wek//vMBacIu7z8AAAA/+QAAAAAAAAABMAsAAOwCAAD0B2y7d8/pPxBitj6zSu8/AAAAP/kAAAAAAAAAATELAADsAgAAFU0Hmvfc6T8i0GoUpGbvPwAAAD8YAQAAAAAAAAEyCwAA7AIAAE8t2nWX6+k/yrPQ1JOE7z8AAAA/GAEAAAAAAAABMwsAAOwCAACJDa1RN/rpP26XNpWDou8/AAAAPygBAAAAAAAAATQLAADsAgAA2oi3KvcJ6j9YGoiVdrrvPwAAAD8oAQAAAAAAAAE1CwAA7AIAAMyX4w43Feo/9MYT623K7z8AAAA/OAEAAAAAAAABNgsAAOwCAADu3H7ttiLqP2iIPGtn1u8/AAAAPzgBAAAAAAAAATcLAADsAgAADyIazDYw6j8k6VArZNzvPwAAAD9XAQAAAAAAAAE4CwAA7AIAAJLTk582Quo/4Ell62Di7z8AAAA/VwEAAAAAAAABOQsAAOwCAADLs2Z71lDqP5qqeatd6O8/AAAAP1cBAAAAAAAAAToLAADsAgAANcqoUbZh6j+aqnmrXejvPwAAAD92AQAAAAAAAAE7CwAA7AIAAFcPRDA2b+o/mqp5q13o7z8AAAA/dgEAAAAAAAABPAsAAOwCAABJHnAUdnrqPwY1yMBe5u8/AAAAP3YBAAAAAAAAAT0LAADsAgAAU8jT9dWG6j/gSWXrYOLvPwAAAD+GAQAAAAAAAAE+CwAA7AIAAFtyN9c1k+o/uF4CFmPe7z8AAAA/hgEAAAAAAAABPwsAAOwCAABLgWO7dZ7qP2iIPGtn1u8/AAAAP6UBAAAAAAAAAUALAADsAgAAP5CPn7Wp6j9gUWIAb8jvPwAAAD+lAQAAAAAAAAFBCwAA7AIAAOfNFIyVseo/WBqIlXa67z8AAAA/tQEAAAAAAAABQgsAAOwCAACnptF1lbrqPyj4SlWAqO8/AAAAP7UBAAAAAAAAAUMLAADsAgAAaX+OX5XD6j/41Q0VipbvPwAAAD/EAQAAAAAAAAFECwAA7AIAAClYS0mVzOo/VPKnVJp47z8AAAA/xAEAAAAAAAABRQsAAOwCAADTldA1ddTqPxqZkKmrWO8/AAAAP+QBAAAAAAAAAUYLAADsAgAAk26NH3Xd6j/gP3n+vDjvPwAAAD/kAQAAAAAAAAFHCwAA7AIAAG3igQaV5+o/xprqvdMO7z8AAAA/5AEAAAAAAAABSAsAAOwCAADNTmD7FOzqPyK3hP3j8O4/AAAAPwMCAAAAAAAAAUkLAADsAgAAXfGt6tTy6j960x499NLuPwAAAD8DAgAAAAAAAAFKCwAA7AIAAL9djN9U9+o/9qNB5wmr7j8AAAA/AwIAAAAAAAABSwsAAOwCAAAJLzPXtPrqPyjVeFEcie4/AAAAPyICAAAAAAAAAUwLAADsAgAAUQDazhT+6j82G03mMGPuPwAAAD8iAgAAAAAAAAFNCwAA7AIAAJnRgMZ0Aes/aEyEUENB7j8AAAA/IgIAAAAAAAABTgsAAOwCAADhoie+1ATrP1bez3pSJe4/AAAAPyYCAAAAAAAAAU8LAADsAgAAQQ8Gs1QJ6z+MDwflZAPuPwAAAD8mAgAAAAAAAAFQCwAA7AIAAIngrKq0DOs/mFXbeXnd7T8AAAA/RQIAAAAAAAABUQsAAOwCAAC5Fhyl9A7rPxAm/iOPte0/AAAAP0UCAAAAAAAAAVILAADsAgAA07FTohQQ6z/2gG/jpYvtPwAAAD9FAgAAAAAAAAFTCwAA7AIAAAHowpxUEus/dohs+LNx7T8AAAA/ZAIAAAAAAAABVAsAAOwCAADTsVOiFBDrP6q5o2LGT+0/AAAAP2QCAAAAAAAAAVULAADsAgAAieCsqrQM6z9UrANN0jntPwAAAD9kAgAAAAAAAAFWCwAA7AIAAEEPBrNUCes/uP9399op7T8AAAA/gwIAAAAAAAABVwsAAOwCAAD5PV+79AXrP0Q+T3fhHe0/AAAAP4MCAAAAAAAAAVgLAADsAgAAmdGAxnQB6z/yZ4nM5RXtPwAAAD+DAgAAAAAAAAFZCwAA7AIAACHKatTU++o/fqZgTOwJ7T8AAAA/kwIAAAAAAAABWgsAAOwCAAC/XYzfVPfqP7oOciH39ew/AAAAP5MCAAAAAAAAAVsLAADsAgAA/4TP9VTu6j+M7DThAOTsPwAAAD+yAgAAAAAAAAFcCwAA7AIAAN0/NBfV4Oo/XMr3oArS7D8AAAA/sgIAAAAAAAABXQsAAOwCAACLxCk+FdHqP8AdbEsTwuw/AAAAP7ICAAAAAAAAAV4LAADsAgAAOUkfZVXB6j8iceD1G7LsPwAAAD/SAgAAAAAAAAFfCwAA7AIAAP9oTIm1suo/iMRUoCSi7D8AAAA/0gIAAAAAAAABYAsAAOwCAACt7UGw9aLqP36NejUslOw/AAAAP9ICAAAAAAAAAWELAADsAgAAKzzI3PWQ6j8wt7SKMIzsPwAAAD/hAgAAAAAAAAFiCwAA7AIAAEkecBR2euo/uPWLCjeA7D8AAAA/4QIAAAAAAAABYwsAAOwCAAB+m09JFmXqPyaA2h84fuw/AAAAPwADAAAAAAAAAWQLAADsAgAA5E6eePZR6j8mgNofOH7sPwAAAD8AAwAAAAAAAAFlCwAA7AIAAHo4XKIWQeo/JoDaHzh+7D8AAAA/EAMAAAAAAAABZgsAAOwCAAAPIhrMNjDqP+Dg7t80hOw/AAAAPxADAAAAAAAAAWcLAADsAgAAXTox/vYb6j/qF8lKLZLsPwAAAD8gAwAAAAAAAAFoCwAA7AIAAAEVw0PX/+k//IV9IB6u7D8AAAA/IAMAAAAAAAABaQsAAOwCAAABFcND1//pP/yFfSAeruw/AAAAPz8DAAAAAAAAAWoLAADsAgAAARXDQ9f/6T/8hX0gHq7sPwAAAD8/AwAAAAAAAAFrCwAA7AIAAAEVw0PX/+k//IV9IB6u7D8AAAA/PwMAAAAAAAABbAsAAOwCAAAHDTli7pbtP0K88lT1Sek/AAAAPwAAAAAAAAAAAW0LAADsAgAABw05Yu6W7T9CvPJU9UnpPwAAAD8QAAAAAAAAAAFuCwAA7AIAAAcNOWLulu0/QrzyVPVJ6T8AAAA/EAAAAAAAAAABbwsAAOwCAADzuHGfLn7tP/DWMoDddek/AAAAPxAAAAAAAAAAAXALAADsAgAAM+C0tS517T8g+W/A04fpPwAAAD8vAAAAAAAAAAFxCwAA7AIAAFlswM4Oa+0/AkXnVc6R6T8AAAA/LwAAAAAAAAABcgsAAOwCAACxLjviLmPtP04brQDKmek/AAAAPz8AAAAAAAAAAXMLAADsAgAA17pG+w5Z7T88nv4AvbHpPwAAAD8/AAAAAAAAAAF0CwAA7AIAALV1qxyPS+0//jXtK7LF6T8AAAA/TgAAAAAAAAABdQsAAOwCAAB9ldhA7zztP3wu8Bak3+k/AAAAP14AAAAAAAAAAXYLAADsAgAAW1A9Ym8v7T/ccmqXkAPqPwAAAD9eAAAAAAAAAAF3CwAA7AIAANeew45vHe0/PLfkF30n6j8AAAA/fQAAAAAAAAABeAsAAOwCAABtiIG4jwztP5z7XphpS+o/AAAAP30AAAAAAAAAAXkLAADsAgAAS0Pm2Q//7D9wAQKZT3vqPwAAAD99AAAAAAAAAAF6CwAA7AIAAMmRbAYQ7ew/ZLstBDuh6j8AAAA/jQAAAAAAAAABewsAAOwCAAD/Dkw7sNfsP6hLHxoiz+o/AAAAP40AAAAAAAAAAXwLAADsAgAAZcKaapDE7D/C8K1aC/nqPwAAAD+6AAAAAAAAAAF9CwAA7AIAAMt16Zlwsew/lvZQW/Eo6z8AAAA/ugAAAAAAAAABfgsAAOwCAAB5+t7AsKHsP4qwfMbcTus/AAAAP7oAAAAAAAAAAX8LAADsAgAA+Uhl7bCP7D/0K9GxwYDrPwAAAD/KAAAAAAAAAAGACwAA7AIAAO2eAQxRg+w/UnBLMq6k6z8AAAA/ygAAAAAAAAABgQsAAOwCAACzvi4wsXTsP/hTsfKdwus/AAAAP+kAAAAAAAAAAYILAADsAgAA20o6SZFq7D+eNxezjeDrPwAAAD/pAAAAAAAAAAGDCwAA7AIAABtyfV+RYew/9kS3yIH26z8AAAA/+QAAAAAAAAABhAsAAOwCAABvNPhysVnsP/57kTN6BOw/AAAAP/kAAAAAAAAAAYULAADsAgAAJ2NRe1FW7D8mZ/QIeAjsPwAAAD8IAQAAAAAAAAGGCwAA7AIAACdjUXtRVuw/1pAuXnwA7D8AAAA/CAEAAAAAAAABhwsAAOwCAAAnY1F7UVbsP9aQLl58AOw/AAAAPwgBAAAAAAAAAYgLAADsAgAAJ2NRe1FW7D/WkC5efADsPwAAAD8IAQAAAAAAAAGJCwAA7AIAACdjUXtRVuw/1pAuXnwA7D8AAAA/KAEAAAAAAAABigsAAOwCAACZwAOMkU/sP4i6aLOA+Os/AAAAPwAAAAAAAAAAAYsLAADsAgAAmcADjJFP7D+IumizgPjrPwAAAD8gAAAAAAAAAAGMCwAA7AIAAJnAA4yRT+w/iLpos4D46z8AAAA/IAAAAAAAAAABjQsAAOwCAACZwAOMkU/sP4i6aLOA+Os/AAAAPyAAAAAAAAAAAY4LAADsAgAAtaKrwxE57D/SgTQ0YDTsPwAAAD8vAAAAAAAAAAGPCwAA7AIAAPXJ7tkRMOw/AqRxdFZG7D8AAAA/LwAAAAAAAAABkAsAAOwCAADrH4v4sSPsP55Q/clNVuw/AAAAP04AAAAAAAAAAZELAADsAgAAEayWEZIZ7D+wvrGfPnLsPwAAAD9OAAAAAAAAAAGSCwAA7AIAACGdai1SDuw/xCxmdS+O7D8AAAA/XgAAAAAAAAABkwsAAOwCAAB5X+VAcgbsP66vt3Uipuw/AAAAP24AAAAAAAAAAZQLAADsAgAA/1fPTtIA7D8035TLDM7sPwAAAD9uAAAAAAAAAAGVCwAA7AIAAJ/r8FlS/Os/dm+G4fP77D8AAAA/bgAAAAAAAAABlgsAAOwCAABXGkpi8vjrP0x1KeLZK+0/AAAAP40AAAAAAAAAAZcLAADsAgAAJeTaZ7L26z/SpAY4xFPtPwAAAD+NAAAAAAAAAAGYCwAA7AIAACXk2mey9us/iPYgzqSN7T8AAAA/jQAAAAAAAAABmQsAAOwCAAAl5NpnsvbrP/JxdbmJv+0/AAAAP6wAAAAAAAAAAZoLAADsAgAAVxpKYvL46z/Idxi6b+/tPwAAAD+sAAAAAAAAAAGbCwAA7AIAAJ/r8FlS/Os/4hyn+lgZ7j8AAAA/rAAAAAAAAAABnAsAAOwCAAD/V89O0gDsPyStmBBAR+4/AAAAP8oAAAAAAAAAAZ0LAADsAgAAj/ocPpIH7D/6sjsRJnfuPwAAAD/KAAAAAAAAAAGeCwAA7AIAADk4oipyD+w/7GxnfBGd7j8AAAA/ygAAAAAAAAABnwsAAOwCAABZfT0J8hzsP7g7MBL/vu4/AAAAP9oAAAAAAAAAAaALAADsAgAAe8LY53Eq7D/MqeTn79ruPwAAAD/aAAAAAAAAAAGhCwAA7AIAAOXYGr5RO+w/cI1KqN/47j8AAAA/+QAAAAAAAAABogsAAOwCAAB/JcyOcU7sP+6FTZPREu8/AAAAP/kAAAAAAAAAAaMLAADsAgAA6TsOZVFf7D+UabNTwTDvPwAAAD/5AAAAAAAAAAGkCwAA7AIAAGvthzhRcew/EGK2PrNK7z8AAAA/GQEAAAAAAAABpQsAAOwCAAClzVoU8X/sP9T5pGmoXu8/AAAAPxkBAAAAAAAAAaYLAADsAgAAD+Sc6tCQ7D8GHOKpnnDvPwAAAD8ZAQAAAAAAAAGnCwAA7AIAAJGVFr7Qouw/et0KKph87z8AAAA/OAEAAAAAAAABqAsAAOwCAACNTqaDcLrsP4QU5ZSQiu8/AAAAPzgBAAAAAAAAAakLAADsAgAAV9HGTtDP7D8YipZ/j4zvPwAAAD84AQAAAAAAAAGqCwAA7AIAAO8deB/w4uw/rP9Hao6O7z8AAAA/VwEAAAAAAAABqwsAAOwCAACjBWHtL/fsP4QU5ZSQiu8/AAAAP1cBAAAAAAAAAawLAADsAgAA94Brxu8G7T+iyG3/lYDvPwAAAD9XAQAAAAAAAAGtCwAA7AIAAC9hPqKPFe0/wHz2aZt27z8AAAA/ZwEAAAAAAAABrgsAAOwCAABRptmADyPtP7ZFHP+iaO8/AAAAP2cBAAAAAAAAAa8LAADsAgAAc+t0X48w7T/yrS3UrVTvPwAAAD+GAQAAAAAAAAGwCwAA7AIAAEtfaUavOu0/nKCNvrk+7z8AAAA/hgEAAAAAAAABsQsAAOwCAAANOCYwr0PtP4L7/n3QFO8/AAAAP4YBAAAAAAAAAbILAADsAgAAndpzH29K7T+s9Vt96uTuPwAAAD+WAQAAAAAAAAGzCwAA7AIAAC99wQ4vUe0/amVqZwO37j8AAAA/lgEAAAAAAAABtAsAAOwCAAC/Hw/+7lftP3arPvwXke4/AAAAP7UBAAAAAAAAAbULAADsAgAAaV2U6s5f7T8QMOoQM1/uPwAAAD+1AQAAAAAAAAG2CwAA7AIAAMfJct9OZO0/8opb0Ek17j8AAAA/xAEAAAAAAAABtwsAAOwCAAApNlHUzmjtP9jlzI9gC+4/AAAAP8QBAAAAAAAAAbgLAADsAgAAi6IvyU5t7T9Stu85duPtPwAAAD/UAQAAAAAAAAG5CwAA7AIAAHEH+MsubO0/rtKJeYbF7T8AAAA/1AEAAAAAAAABugsAAOwCAACLoi/JTm3tPyajrCOcne0/AAAAP/MBAAAAAAAAAbsLAADsAgAAcQf4yy5s7T/sSZV4rX3tPwAAAD/zAQAAAAAAAAG8CwAA7AIAABGbGdeuZ+0/jAUb+MBZ7T8AAAA/8wEAAAAAAAABvQsAAOwCAADHyXLfTmTtPxANGA3PP+0/AAAAPxMCAAAAAAAAAb4LAADsAgAAaV2U6s5f7T+4/3f32intPwAAAD8TAgAAAAAAAAG/CwAA7AIAAO9VfvguWu0/sMidjOIb7T8AAAA/EwIAAAAAAAABwAsAAOwCAABdszAJb1PtP36mYEzsCe0/AAAAPzICAAAAAAAAAcELAADsAgAA/UZSFO9O7T9OhCMM9vfsPwAAAD8yAgAAAAAAAAHCCwAA7AIAAJ3acx9vSu0/steXtv7n7D8AAAA/MgIAAAAAAAABwwsAAOwCAAAl010tz0TtP+4/qYsJ1Ow/AAAAP0ECAAAAAAAAAcQLAADsAgAAkzAQPg8+7T8qqLpgFMDsPwAAAD9BAgAAAAAAAAHFCwAA7AIAAAOOwk5PN+0/aBDMNR+s7D8AAAA/YQIAAAAAAAABxgsAAOwCAABDtQVlTy7tP6Z43QoqmOw/AAAAP2ECAAAAAAAAAccLAADsAgAAOQuig+8h7T/g4O7fNITsPwAAAD9hAgAAAAAAAAHICwAA7AIAAJHNHJcPGu0/HkkAtT9w7D8AAAA/gAIAAAAAAAAByQsAAOwCAAC3WSiw7w/tPzz9iB9FZuw/AAAAP4ACAAAAAAAAAcoLAADsAgAAxUr8y68E7T8M20vfTlTsPwAAAD+AAgAAAAAAAAHLCwAA7AIAANU70Odv+ew/AqRxdFZG7D8AAAA/kAIAAAAAAAABzAsAAOwCAACz9jQJ8OvsPyJY+t5bPOw/AAAAP5ACAAAAAAAAAc0LAADsAgAAeRZiLVDd7D+Eq26JZCzsPwAAAD+vAgAAAAAAAAHOCwAA7AIAAD82j1Gwzuw/VIkxSW4a7D8AAAA/rwIAAAAAAAABzwsAAOwCAAA1jCtwUMLsP+DHCMl0Duw/AAAAP74CAAAAAAAAAdALAADsAgAA5RAhl5Cy7D8cMBqef/rrPwAAAD++AgAAAAAAAAHRCwAA7AIAAMPLhbgQpew/foOOSIjq6z8AAAA/zgIAAAAAAAAB0gsAAOwCAABvUHvfUJXsP5QAPUiV0us/AAAAP84CAAAAAAAAAdMLAADsAgAAZ6YX/vCI7D+MyWLdnMTrPwAAAD/tAgAAAAAAAAHUCwAA7AIAAOX0nSrxduw/PPOcMqG86z8AAAA/7QIAAAAAAAAB1QsAAOwCAADDrwJMcWnsP4KSiHKktus/AAAAP+0CAAAAAAAAAdYLAADsAgAAWZnAdZFY7D8885wyobzrPwAAAD8NAwAAAAAAAAHXCwAA7AIAAKWx16dRROw/srTFsprI6z8AAAA/DQMAAAAAAAAB2AsAAOwCAADDk3/f0S3sP8QieoiL5Os/AAAAPw0DAAAAAAAAAdkLAADsAgAAK0fODrIa7D9qBuBIewLsPwAAAD8sAwAAAAAAAAHaCwAA7AIAACtHzg6yGuw/agbgSHsC7D8AAAA/LAMAAAAAAAAB2wsAAOwCAAArR84OshrsP2oG4Eh7Auw/AAAAPywDAAAAAAAAAdwLAADsAgAAK0fODrIa7D9qBuBIewLsPwAAAD87AwAAAAAAAAHdCwAA7AIAAEGIBb7MQO4/YJNNw15f6j8AAAA/AAAAAAAAAAAB3gsAAOwCAABBiAW+zEDuP2CTTcNeX+o/AAAAPw8AAAAAAAAAAd8LAADsAgAAPUGVg2xY7j/SRXwZPJ/qPwAAAD8PAAAAAAAAAAHgCwAA7AIAAMHyDldsau4/PMHQBCHR6j8AAAA/LwAAAAAAAAAB4QsAAOwCAAD50uEyDHnuP8oniMUDB+s/AAAAPy8AAAAAAAAAAeILAADsAgAAkx+TAyyM7j/GGI6b5zrrPwAAAD8+AAAAAAAAAAHjCwAA7AIAABfRDNcrnu4/6vT2Rsly6z8AAAA/PgAAAAAAAAAB5AsAAOwCAACxHb6nS7HuPzS8wseorus/AAAAPz4AAAAAAAAAAeULAADsAgAAMc83e0vD7j/EInqIi+TrPwAAAD9dAAAAAAAAAAHmCwAA7AIAALOAsU5L1e4/6P7iM20c7D8AAAA/XQAAAAAAAAAB5wsAAOwCAADtYIQq6+PuP24uwIlXROw/AAAAP20AAAAAAAAAAegLAADsAgAArzlBFOvs7j9asRGKSlzsPwAAAD9tAAAAAAAAAAHpCwAA7AIAALfjpPVK+e4/7CbDdEle7D8AAAA/fQAAAAAAAAAB6gsAAOwCAABJhvLkCgDvPzLGrrRMWOw/AAAAP30AAAAAAAAAAesLAADsAgAASYby5AoA7z8yxq60TFjsPwAAAD99AAAAAAAAAAHsCwAA7AIAAEmG8uQKAO8/MsautExY7D8AAAA/nAAAAAAAAAAB7QsAAOwCAABJhvLkCgDvPzLGrrRMWOw/AAAAP5wAAAAAAAAAAe4LAADsAgAA88N30eoH7z9cyvegCtLsPwAAAD8AAAAAAAAAAAHvCwAA7AIAAPPDd9HqB+8/XMr3oArS7D8AAAA/HwAAAAAAAAAB8AsAAOwCAADzw3fR6gfvP1zK96AK0uw/AAAAPx8AAAAAAAAAAfELAADsAgAA88N30eoH7z9cyvegCtLsPwAAAD8uAAAAAAAAAAHyCwAA7AIAAPPDd9HqB+8/XMr3oArS7D8AAAA/LgAAAAAAAAAB8wsAAOwCAADzw3fR6gfvP1zK96AK0uw/AAAAPz4AAAAAAAAAAfQLAADsAgAAWXfGAMv07j+iaePgDczsPwAAAD8+AAAAAAAAAAH1CwAA7AIAAK85QRTr7O4/5gjPIBHG7D8AAAA/XQAAAAAAAAAB9gsAAOwCAADtYIQq6+PuP8AdbEsTwuw/AAAAP10AAAAAAAAAAfcLAADsAgAARSP/PQvc7j+YMgl2Fb7sPwAAAD9dAAAAAAAAAAH4CwAA7AIAAIVKQlQL0+4/mDIJdhW+7D8AAAA/fQAAAAAAAAAB+QsAAOwCAADDcYVqC8ruP6Jp4+ANzOw/AAAAP30AAAAAAAAAAfoLAADsAgAAMc83e0vD7j+qoL1LBtrsPwAAAD99AAAAAAAAAAH7CwAA7AIAAImRso5ru+4/bDisdvvt7D8AAAA/nAAAAAAAAAAB/AsAAOwCAACxHb6nS7HuP36mYEzsCe0/AAAAP5wAAAAAAAAAAf0LAADsAgAANxaotaur7j9qKbJM3yHtPwAAAD+cAAAAAAAAAAH+CwAA7AIAAL8OksMLpu4/fJdmItA97T8AAAA/qwAAAAAAAAAB/wsAAOwCAABFB3zRa6DuP9KkBjjEU+0/AAAAP7sAAAAAAAAAAQAMAADsAgAA5Zqd3Oub7j9Y1OONrnvtPwAAAD+7AAAAAAAAAAEBDAAA7AIAAJ3J9uSLmO4/cnlyzpel7T8AAAA/ywAAAAAAAAABAgwAAOwCAACdyfbki5juP3JqeKR72e0/AAAAP8sAAAAAAAAAAQMMAADsAgAAtWQu4quZ7j8mvJI6XBPuPwAAAD/qAAAAAAAAAAEEDAAA7AIAAOWandzrm+4/uCJK+z5J7j8AAAA/6gAAAAAAAAABBQwAAOwCAABFB3zRa6DuP0aJAbwhf+4/AAAAP+oAAAAAAAAAAQYMAADsAgAA7UQBvkuo7j/2o0HnCavuPwAAAD8JAQAAAAAAAAEHDAAA7AIAAMe49aRrsu4/8pRHve3e7j8AAAA/CQEAAAAAAAABCAwAAOwCAADRYlmGy77uPzQlOdPUDO8/AAAAPwkBAAAAAAAAAQkMAADsAgAAC0MsYmvN7j/gP3n+vDjvPwAAAD8oAQAAAAAAAAEKDAAA7AIAAHdZbjhL3u4/GpmQqatY7z8AAAA/KAEAAAAAAAABCwwAAOwCAACvOUEU6+zuP+hnWT+Zeu8/AAAAPygBAAAAAAAAAQwMAADsAgAASYby5AoA7z+s/0dqjo7vPwAAAD84AQAAAAAAAAENDAAA7AIAABMJE7BqFe8/UOOtKn6s7z8AAAA/OAEAAAAAAAABDgwAAOwCAADfizN7yirvP1gaiJV2uu8/AAAAP1cBAAAAAAAAAQ8MAADsAgAAqQ5URipA7z86Zv8qccTvPwAAAD9XAQAAAAAAAAEQDAAA7AIAAENbBRdKU+8/HLJ2wGvO7z8AAAA/ZwEAAAAAAAABEQwAAOwCAADdp7bnaWbvPxyydsBrzu8/AAAAP2cBAAAAAAAAARIMAADsAgAAd/RnuIl57z8csnbAa87vPwAAAD93AQAAAAAAAAETDAAA7AIAABFBGYmpjO8/ztuwFXDG7z8AAAA/dwEAAAAAAAABFAwAAOwCAACtjcpZyZ/vPzAvJcB4tu8/AAAAP6UBAAAAAAAAARUMAADsAgAAF6QMMKmw7z9ulzaVg6LvPwAAAD+lAQAAAAAAAAEWDAAA7AIAAE+E3wtJv+8/rP9Hao6O7z8AAAA/pQEAAAAAAAABFwwAAOwCAAD5wWT4KMfvP1Typ1SaeO8/AAAAP8QBAAAAAAAAARgMAADsAgAAof/p5AjP7z8amZCpq1jvPwAAAD/EAQAAAAAAAAEZDAAA7AIAAEk9b9Ho1u8/Jt9kPsAy7z8AAAA/xAEAAAAAAAABGgwAAOwCAAD1evS9yN7vP+ROcyjZBO8/AAAAP9QBAAAAAAAAARsMAADsAgAAa4IKsGjk7z84NDP98NjuPwAAAD/UAQAAAAAAAAEcDAAA7AIAAOWJIKII6u8/sARWpwax7j8AAAA/8wEAAAAAAAABHQwAAOwCAAAtW8eZaO3vP1DA2yYaje4/AAAAP/MBAAAAAAAAAR4MAADsAgAAjceljujx7z+q3HVmKm/uPwAAAD/zAQAAAAAAAAEfDAAA7AIAAKVi3YsI8+8/+sE1O0JD7j8AAAA/EgIAAAAAAAABIAwAAOwCAAC//RSJKPTvPwgICtBWHe4/AAAAPxICAAAAAAAAASEMAADsAgAAjceljujx7z/QrvIkaP3tPwAAAD8SAgAAAAAAAAEiDAAA7AIAAI3HpY7o8e8/5iuhJHXl7T8AAAA/MQIAAAAAAAABIwwAAOwCAAAtW8eZaO3vP67SiXmGxe0/AAAAPzECAAAAAAAAASQMAADsAgAAF8CPnEjs7z8G7yO5lqftPwAAAD8xAgAAAAAAAAElDAAA7AIAAIUdQq2I5e8/RFc1jqGT7T8AAAA/UQIAAAAAAAABJgwAAOwCAAD1evS9yN7vP2ILvvimie0/AAAAP1ECAAAAAAAAAScMAADsAgAAe3PeyyjZ7z8M/h3jsnPtPwAAAD9RAgAAAAAAAAEoDAAA7AIAABsHANeo1O8/AsdDeLpl7T8AAAA/YAIAAAAAAAABKQwAAOwCAADTNVnfSNHvP9KkBjjEU+0/AAAAP2ACAAAAAAAAASoMAADsAgAAccl66sjM7z/KbSzNy0XtPwAAAD+AAgAAAAAAAAErDAAA7AIAALHwvQDJw+8/LsGgd9Q17T8AAAA/gAIAAAAAAAABLAwAAOwCAACnRlofabfvP2opskzfIe0/AAAAP4ACAAAAAAAAAS0MAADsAgAAbWaHQ8mo7z/yZ4nM5RXtPwAAAD+fAgAAAAAAAAEuDAAA7AIAAK2NylnJn+8/ppHDIeoN7T8AAAA/nwIAAAAAAAABLwwAAOwCAAAFUEVt6ZfvP5xa6bbx/+w/AAAAP58CAAAAAAAAATAMAADsAgAAK9xQhsmN7z+6DnIh9/XsPwAAAD+uAgAAAAAAAAExDAAA7AIAADfNJKKJgu8/bDisdvvt7D8AAAA/rgIAAAAAAAABMgwAAOwCAABHvvi9SXfvPx5i5sv/5ew/AAAAP84CAAAAAAAAATMMAADsAgAAbUoE1ylt7z+qoL1LBtrsPwAAAD/OAgAAAAAAAAE0DAAA7AIAAJXWD/AJY+8/XMr3oArS7D8AAAA/3QIAAAAAAAABNQwAAOwCAADT/VIGClrvP3p+gAsQyOw/AAAAP90CAAAAAAAAATYMAADsAgAA+4leH+pP7z/AHWxLE8LsPwAAAD/tAgAAAAAAAAE3DAAA7AIAAAl7MjuqRO8/BL1Xixa87D8AAAA/7QIAAAAAAAABOAwAAOwCAADPml9fCjbvP0pcQ8sZtuw/AAAAPwwDAAAAAAAAATkMAADsAgAAxfD7faop7z/UmhpLIKrsPwAAAD8MAwAAAAAAAAE6DAAA7AIAAO18B5eKH+8/rq+3dSKm7D8AAAA/DAMAAAAAAAABOwwAAOwCAAATCROwahXvP4jEVKAkouw/AAAAPysDAAAAAAAAATwMAADsAgAA88N30eoH7z/yTqO1JaDsPwAAAD8rAwAAAAAAAAE9DAAA7AIAAAG1S+2q/O4/iMRUoCSi7D8AAAA/KwMAAAAAAAABPgwAAOwCAADfb7AOK+/uP0AlaWAhqOw/AAAAP0sDAAAAAAAAAT8MAADsAgAAvyoVMKvh7j+25pHgGrTsPwAAAD9LAwAAAAAAAAFADAAA7AIAAJ3leVEr1O4/SlxDyxm27D8AAAA/SwMAAAAAAAABQQwAAOwCAABx9nqRS7ruP5gyCXYVvuw/AAAAP1oDAAAAAAAAAUIMAADsAgAAcfZ6kUu67j+YMgl2Fb7sPwAAAD9aAwAAAAAAAAFDDAAA7AIAAHH2epFLuu4/mDIJdhW+7D8AAAA/WgMAAAAAAAABRAwAAOwCAABx9nqRS7ruP5gyCXYVvuw/AAAAP3oDAAAAAAAAAUUMAADsAgAAL44+SRID7D9YioZBDpXjPwAAAD8AAAAAAAAAAAFGDAAA7AIAAC+OPkkSA+w/WIqGQQ6V4z8AAAA/HwAAAAAAAAABRwwAAOwCAAAvjj5JEgPsP1iKhkEOleM/AAAAPx8AAAAAAAAAAUgMAADsAgAAP38SZdL36z/yJxht6djjPwAAAD8vAAAAAAAAAAFJDAAA7AIAAMV3/HIy8us/3Kppbdzw4z8AAAA/LwAAAAAAAAABSgwAAOwCAACTQY148u/rP6BCWJjRBOQ/AAAAP04AAAAAAAAAAUsMAADsAgAArdzEdRLx6z/QZJXYxxbkPwAAAD9OAAAAAAAAAAFMDAAA7AIAAN0SNHBS8+s/2JtvQ8Ak5D8AAAA/TgAAAAAAAAABTQwAAOwCAAA/fxJl0vfrP3RI+5i3NOQ/AAAAP2wAAAAAAAAAAU4MAADsAgAAn+vwWVL86z9+f9UDsELkPwAAAD9sAAAAAAAAAAFPDAAA7AIAAF/ErUNSBew/YMtMmapM5D8AAAA/bAAAAAAAAAABUAwAAOwCAAAJAjMwMg3sP2gCJwSjWuQ/AAAAP3wAAAAAAAAAAVEMAADsAgAAEayWEZIZ7D/gw0+EnGbkPwAAAD98AAAAAAAAAAFSDAAA7AIAANOEU/uRIuw/LJoVL5hu5D8AAAA/mwAAAAAAAAABUwwAAOwCAADDk3/f0S3sPw7mjMSSeOQ/AAAAP5sAAAAAAAAAAVQMAADsAgAAh2w8ydE27D/KRqGEj37kPwAAAD+bAAAAAAAAAAFVDAAA7AIAAEdF+bLRP+w/XLxSb46A5D8AAAA/ugAAAAAAAAABVgwAAOwCAADX50aikUbsP4SntUSMhOQ/AAAAP7oAAAAAAAAAAVcMAADsAgAAmcADjJFP7D/wMQRajYLkPwAAAD+6AAAAAAAAAAFYDAAA7AIAAPks4oARVOw/XLxSb46A5D8AAAA/ygAAAAAAAAABWQwAAOwCAABZmcB1kVjsP8pGoYSPfuQ/AAAAP8oAAAAAAAAAAVoMAADsAgAAuQWfahFd7D8O5ozEknjkPwAAAD/pAAAAAAAAAAFbDAAA7AIAAOk7DmVRX+w/LJoVL5hu5D8AAAA/6QAAAAAAAAABXAwAAOwCAAAB10VicWDsPyRjO8SfYOQ/AAAAP/kAAAAAAAAAAV0MAADsAgAAMw21XLFi7D+soRJEplTkPwAAAD/5AAAAAAAAAAFeDAAA7AIAAGNDJFfxZOw/VpRyLrI+5D8AAAA/CAEAAAAAAAABXwwAAOwCAAD15XFGsWvsP2wRIS6/JuQ/AAAAPwgBAAAAAAAAAWAMAADsAgAAa+2HOFFx7D8WBIEYyxDkPwAAAD8oAQAAAAAAAAFhDAAA7AIAALO+LjCxdOw/5uFD2NT+4z8AAAA/KAEAAAAAAAABYgwAAOwCAAD9j9UnEXjsPwSWzELa9OM/AAAAPygBAAAAAAAAAWMMAADsAgAALcZEIlF67D8kSlWt3+rjPwAAAD83AQAAAAAAAAFkDAAA7AIAAC3GRCJReuw/8icYbenY4z8AAAA/NwEAAAAAAAABZQwAAOwCAAAtxkQiUXrsP3xm7+zvzOM/AAAAP1YBAAAAAAAAAWYMAADsAgAAEysNJTF57D8GpcZs9sDjPwAAAD9WAQAAAAAAAAFnDAAA7AIAAOX0nSrxduw/sJcmVwKr4z8AAAA/ZgEAAAAAAAABaAwAAOwCAACDiL81cXLsP4B16RYMmeM/AAAAP2YBAAAAAAAAAWkMAADsAgAAPbcYPhFv7D++3frrFoXjPwAAAD92AQAAAAAAAAFqDAAA7AIAAPXlcUaxa+w/+kUMwSFx4z8AAAA/dgEAAAAAAAABawwAAOwCAACReZNRMWfsP8ojz4ArX+M/AAAAP5UBAAAAAAAAAWwMAADsAgAASajsWdFj7D9UYqYAMlPjPwAAAD+VAQAAAAAAAAFtDAAA7AIAAOk7DmVRX+w/chYvazdJ4z8AAAA/lQEAAAAAAAABbgwAAOwCAABZmcB1kVjsP0wrzJU5ReM/AAAAP7QBAAAAAAAAAW8MAADsAgAAEcgZfjFV7D9MK8yVOUXjPwAAAD+0AQAAAAAAAAFwDAAA7AIAAJnAA4yRT+w/uLUaqzpD4z8AAAA/tAEAAAAAAAABcQwAAOwCAAA3VCWXEUvsPyRAacA7QeM/AAAAP9MBAAAAAAAAAXIMAADsAgAAjRagqjFD7D8kQGnAO0HjPwAAAD/TAQAAAAAAAAFzDAAA7AIAABUPiriRPew/TCvMlTlF4z8AAAA/0wEAAAAAAAABdAwAAOwCAACHbDzJ0TbsPwaM4FU2S+M/AAAAP+MBAAAAAAAAAXUMAADsAgAAw5N/39Et7D+aAZJANU3jPwAAAD/jAQAAAAAAAAF2DAAA7AIAADPxMfARJ+w/6NdX6zBV4z8AAAA/AgIAAAAAAAABdwwAAOwCAABZfT0J8hzsP1yZgGsqYeM/AAAAPwICAAAAAAAAAXgMAADsAgAAUdPZJ5IQ7D+Mu72rIHPjPwAAAD8CAgAAAAAAAAF5DAAA7AIAAP9Xz07SAOw/UFOs1hWH4z8AAAA/IgIAAAAAAAABegwAAOwCAADTaNCO8ubrP/5t7AH+suM/AAAAPyICAAAAAAAAAXsMAADsAgAA02jQjvLm6z/+bewB/rLjPwAAAD8iAgAAAAAAAAF8DAAA7AIAANNo0I7y5us//m3sAf6y4z8AAAA/IgIAAAAAAAABfQwAAOwCAADTaNCO8ubrP/5t7AH+suM/AAAAP0ECAAAAAAAAAX4MAADsAgAAHlFryVzE5z8MctXTIvboPwAAAD8AAAAAAAAAAAF/DAAA7AIAAB5Ra8lcxOc/DHLV0yL26D8AAAA/EAAAAAAAAAABgAwAAOwCAAAeUWvJXMTnPwxy1dMi9ug/AAAAPxAAAAAAAAAAAYEMAADsAgAA13/E0fzA5z+c2IyUBSzpPwAAAD8QAAAAAAAAAAGCDAAA7AIAAEbdduI8uuc/zvrJ1Ps96T8AAAA/LwAAAAAAAAABgwwAAOwCAADkcJjtvLXnP2inVSrzTek/AAAAPy8AAAAAAAAAAYQMAADsAgAA5HCY7by15z8GVOF/6l3pPwAAAD8vAAAAAAAAAAGFDAAA7AIAABSnB+j8t+c/NnYewOBv6T8AAAA/TgAAAAAAAAABhgwAAOwCAAClSVXXvL7nPyD5b8DTh+k/AAAAP04AAAAAAAAAAYcMAADsAgAA7hr8zhzC5z/sxzhWwanpPwAAAD9OAAAAAAAAAAGIDAAA7AIAAGciEsG8x+c/JiFQAbDJ6T8AAAA/XgAAAAAAAAABiQwAAOwCAAAo+86qvNDnP4ZlyoGc7ek/AAAAP20AAAAAAAAAAYoMAADsAgAAMqUyjBzd5z8CXs1sjgfqPwAAAD9tAAAAAAAAAAGLDAAA7AIAAFPqzWqc6uc/DJWn14YV6j8AAAA/fQAAAAAAAAABjAwAAOwCAAB1L2lJHPjnP+zgHm2BH+o/AAAAP30AAAAAAAAAAY0MAADsAgAArg88JbwG6D/s4B5tgR/qPwAAAD+cAAAAAAAAAAGODAAA7AIAAOnvDgFcFeg/FMyBQn8j6j8AAAA/nAAAAAAAAAABjwwAAOwCAAA5axnaGyXoP+zgHm2BH+o/AAAAP5wAAAAAAAAAAZAMAADsAgAAK3pFvlsw6D+gClnChRfqPwAAAD+8AAAAAAAAAAGRDAAA7AIAANO3yqo7OOg/Al7NbI4H6j8AAAA/vAAAAAAAAAABkgwAAOwCAAB99U+XG0DoP7SHB8KS/+k/AAAAP7wAAAAAAAAAAZMMAADsAgAA3mEujJtE6D8Y23tsm+/pPwAAAD/bAAAAAAAAAAGUDAAA7AIAAFdpRH47Sug/EKShAaPh6T8AAAA/2wAAAAAAAAABlQwAAOwCAACfOut1m03oP04Ms9atzek/AAAAP9sAAAAAAAAAAZYMAADsAgAAz3BacNtP6D/OE7Dru7PpPwAAAD/6AAAAAAAAAAGXDAAA7AIAAM9wWnDbT+g/dgYQ1sed6T8AAAA/+gAAAAAAAAABmAwAAOwCAAC31SJzu07oPyD5b8DTh+k/AAAAP/oAAAAAAAAAAZkMAADsAgAAnzrrdZtN6D82dh7A4G/pPwAAAD8KAQAAAAAAAAGaDAAA7AIAAG8EfHtbS+g/ct4vletb6T8AAAA/CgEAAAAAAAABmwwAAOwCAABXaUR+O0roP/4cBxXyT+k/AAAAPykBAAAAAAAAAZwMAADsAgAAPs4MgRtJ6D8c0Y9/90XpPwAAAD8pAQAAAAAAAAGdDAAA7AIAACYz1YP7R+g/YHB7v/o/6T8AAAA/KQEAAAAAAAABngwAAOwCAAD1/GWJu0XoP6YPZ//9Oek/AAAAP0gBAAAAAAAAAZ8MAADsAgAArSu/kVtC6D9YOaFUAjLpPwAAAD9IAQAAAAAAAAGgDAAA7AIAAB2JcaKbO+g/ME4+fwQu6T8AAAA/SAEAAAAAAAABoQwAAOwCAABEFX27ezHoP7yMFf8KIuk/AAAAP2cBAAAAAAAAAaIMAADsAgAAgTzA0Xso6D9stk9UDxrpPwAAAD9nAQAAAAAAAAGjDAAA7AIAANn+OuWbIOg/jGrYvhQQ6T8AAAA/ZwEAAAAAAAABpAwAAOwCAABIXO312xnoPzyUEhQZCOk/AAAAP3cBAAAAAAAAAaUMAADsAgAAnx5oCfwR6D/SCcT+FwrpPwAAAD93AQAAAAAAAAGmDAAA7AIAACYXUhdcDOg/ZH916RYM6T8AAAA/lgEAAAAAAAABpwwAAOwCAADeRasf/AjoP2R/dekWDOk/AAAAP5YBAAAAAAAAAagMAADsAgAAT6NdMDwC6D8g4ImpExLpPwAAAD+mAQAAAAAAAAGpDAAA7AIAAL4AEEF8++c/IOCJqRMS6T8AAAA/pgEAAAAAAAABqgwAAOwCAABE+flO3PXnP0bL7H4RFuk/AAAAP7YBAAAAAAAAAasMAADsAgAAy/HjXDzw5z/aQJ5pEBjpPwAAAD+2AQAAAAAAAAGsDAAA7AIAADtPlm186ec/lKGyKQ0e6T8AAAA/1QEAAAAAAAABrQwAAOwCAADCR4B73OPnPygXZBQMIOk/AAAAP9UBAAAAAAAAAa4MAADsAgAASkBqiTze5z+8jBX/CiLpPwAAAD/VAQAAAAAAAAGvDAAA7AIAAOnTi5S82ec/TgLH6Qkk6T8AAAA/9AEAAAAAAAABsAwAAOwCAAA/lgao3NHnPwpj26kGKuk/AAAAP/QBAAAAAAAAAbEMAADsAgAAl1iBu/zJ5z/Ew+9pAzDpPwAAAD/0AQAAAAAAAAGyDAAA7AIAAF54rt9cu+c/fiQEKgA26T8AAAA/EwIAAAAAAAABswwAAOwCAACFBLr4PLHnP2Bwe7/6P+k/AAAAPxMCAAAAAAAAAbQMAADsAgAAhQS6+Dyx5z9gcHu/+j/pPwAAAD8TAgAAAAAAAAG1DAAA7AIAAIUEuvg8sec/YHB7v/o/6T8AAAA/IwIAAAAAAAABtgwAAOwCAACFBLr4PLHnP2Bwe7/6P+k/AAAAPyMCAAAAAAAAAbcMAADsAgAAZ4qUkVFN7D+oKE0Wvq/pPwAAAD8AAAAAAAAAAAG4DAAA7AIAABUPiriRPew/sF8ngba96T8AAAA/HwAAAAAAAAABuQwAAOwCAAAVD4q4kT3sP7BfJ4G2vek/AAAAPx8AAAAAAAAAAboMAADsAgAAFQ+KuJE97D+wXyeBtr3pPwAAAD8tAAAAAAAAAAG7DAAA7AIAABUPiriRPew/sF8ngba96T8AAAA/LQAAAAAAAAABvAwAAOwCAAB7wtjncSrsPziPBNeg5ek/AAAAP0wAAAAAAAAAAb0MAADsAgAAA7vC9dEk7D/y7xiXnevpPwAAAD9MAAAAAAAAAAG+DAAA7AIAAKFO5ABSIOw/KkkwQowL6j8AAAA/TAAAAAAAAAABvwwAAOwCAABD4gUM0hvsP1prbYKCHeo/AAAAP1sAAAAAAAAAAcAMAADsAgAA+RBfFHIY7D+yeA2YdjPqPwAAAD9bAAAAAAAAAAHBDAAA7AIAACtHzg6yGuw/xObBbWdP6j8AAAA/ewAAAAAAAAABwgwAAOwCAAD5EF8UchjsP2jKJy5Xbeo/AAAAP3sAAAAAAAAAAcMMAADsAgAA+RBfFHIY7D9STXkuSoXqPwAAAD+KAAAAAAAAAAHEDAAA7AIAABGslhGSGew/gm+2bkCX6j8AAAA/igAAAAAAAAABxQwAAOwCAACLs6wDMh/sP2S7LQQ7oeo/AAAAP5oAAAAAAAAAAcYMAADsAgAAG1b68vEl7D9GB6WZNavqPwAAAD+aAAAAAAAAAAHHDAAA7AIAAK34R+KxLOw/KFMcLzC16j8AAAA/uQAAAAAAAAAByAwAAOwCAACHbDzJ0TbsP8T/p4Qnxeo/AAAAP7kAAAAAAAAAAckMAADsAgAAd3torRFC7D+AYLxEJMvqPwAAAD+5AAAAAAAAAAHKDAAA7AIAAB+57ZnxSew/Yqwz2h7V6j8AAAA/2AAAAAAAAAABywwAAOwCAADH9nKG0VHsPxwNSJob2+o/AAAAP9gAAAAAAAAAAcwMAADsAgAAWZnAdZFY7D8cDUiaG9vqPwAAAD/YAAAAAAAAAAHNDAAA7AIAALkFn2oRXew/bOMNRRfj6j8AAAA/6AAAAAAAAAABzgwAAOwCAAAzDbVcsWLsP5LOcBoV5+o/AAAAP+gAAAAAAAAAAc8MAADsAgAAkXmTUTFn7D/+WL8vFuXqPwAAAD8HAQAAAAAAAAHQDAAA7AIAANtKOkmRauw/bOMNRRfj6j8AAAA/BwEAAAAAAAAB0QwAAOwCAAAjHOFA8W3sP2zjDUUX4+o/AAAAPwcBAAAAAAAAAdIMAADsAgAAU1JQOzFw7D9irDPaHtXqPwAAAD8HAQAAAAAAAAHTDAAA7AIAALO+LjCxdOw/FNZtLyPN6j8AAAA/JwEAAAAAAAAB1AwAAOwCAAAtxkQiUXrsPzCK9pkow+o/AAAAPycBAAAAAAAAAdUMAADsAgAAjTIjF9F+7D/iszDvLLvqPwAAAD8nAQAAAAAAAAHWDAAA7AIAAKXNWhTxf+w/lN1qRDGz6j8AAAA/RgEAAAAAAAAB1wwAAOwCAAAHOjkJcYTsPz7Qyi49neo/AAAAP0YBAAAAAAAAAdgMAADsAgAATwvgANGH7D80mfDDRI/qPwAAAD9VAQAAAAAAAAHZDAAA7AIAAH9BT/sQiuw/6MIqGUmH6j8AAAA/VQEAAAAAAAAB2gwAAOwCAAB/QU/7EIrsP5jsZG5Nf+o/AAAAP3UBAAAAAAAAAdsMAADsAgAAZ6YX/vCI7D8kKzzuU3PqPwAAAD91AQAAAAAAAAHcDAAA7AIAAGemF/7wiOw/GvRhg1tl6j8AAAA/dQEAAAAAAAAB3QwAAOwCAAA1cKgDsYbsP35H1i1kVeo/AAAAP5QBAAAAAAAAAd4MAADsAgAAH9VwBpGF7D/E5sFtZ0/qPwAAAD+UAQAAAAAAAAHfDAAA7AIAAI0yIxfRfuw/KDo2GHA/6j8AAAA/lAEAAAAAAAAB4AwAAOwCAACNMiMX0X7sP2zZIVhzOeo/AAAAP7MBAAAAAAAAAeEMAADsAgAAW/yzHJF87D8cA1ytdzHqPwAAAD+zAQAAAAAAAAHiDAAA7AIAABMrDSUxeew/YqJH7Xor6j8AAAA/swEAAAAAAAAB4wwAAOwCAADl9J0q8XbsP6hBMy1+Jeo/AAAAP8MBAAAAAAAAAeQMAADsAgAAa+2HOFFx7D+CVtBXgCHqPwAAAD/DAQAAAAAAAAHlDAAA7AIAACMc4UDxbew/MoAKrYQZ6j8AAAA/4gEAAAAAAAAB5gwAAOwCAADDrwJMcWnsP76+4SyLDeo/AAAAP+IBAAAAAAAAAecMAADsAgAAY0MkV/Fk7D/ccmqXkAPqPwAAAD/iAQAAAAAAAAHoDAAA7AIAABtyfV+RYew/+ibzAZb56T8AAAA/AQIAAAAAAAAB6QwAAOwCAADpOw5lUV/sP0DG3kGZ8+k/AAAAPwECAAAAAAAAAeoMAADsAgAAuQWfahFd7D8Y23tsm+/pPwAAAD8BAgAAAAAAAAHrDAAA7AIAAFmZwHWRWOw/OI8E16Dl6T8AAAA/AQIAAAAAAAAB7AwAAOwCAADhkaqD8VLsPxCkoQGj4ek/AAAAPyECAAAAAAAAAe0MAADsAgAAmcADjJFP7D/CzdtWp9npPwAAAD8hAgAAAAAAAAHuDAAA7AIAAAcetpzRSOw/LlgqbKjX6T8AAAA/IQIAAAAAAAAB7wwAAOwCAAC/TA+lcUXsP3T3Fayr0ek/AAAAP0UCAAAAAAAAAfAMAADsAgAAXeAwsPFA7D+6lgHsrsvpPwAAAD9FAgAAAAAAAAHxDAAA7AIAALWiq8MROew/kqueFrHH6T8AAAA/VAIAAAAAAAAB8gwAAOwCAAA9m5XRcTPsPzye/gC9sek/AAAAP1QCAAAAAAAAAfMMAADsAgAAS4xp7TEo7D/kkF7ryJvpPwAAAD90AgAAAAAAAAH0DAAA7AIAAOsfi/ixI+w/8NYygN116T8AAAA/dAIAAAAAAAAB9QwAAOwCAADrH4v4sSPsP/DWMoDddek/AAAAP3QCAAAAAAAAAfYMAADsAgAA6x+L+LEj7D/w1jKA3XXpPwAAAD90AgAAAAAAAAH3DAAA7AIAAOsfi/ixI+w/8NYygN116T8AAAA/kwIAAAAAAAAB+AwAAOwCAADtRAG+S6juP6q16h3up+U/AAAAPwAAAAAAAAAAAfkMAADsAgAA7UQBvkuo7j+qteod7qflPwAAAD8gAAAAAAAAAAH6DAAA7AIAAGdMF7Drre4/iPJniczl5T8AAAA/IAAAAAAAAAAB+wwAAOwCAACxHb6nS7HuP9K5MwqsIeY/AAAAPyAAAAAAAAAAAfwMAADsAgAAsR2+p0ux7j/2lZy1jVnmPwAAAD8vAAAAAAAAAAH9DAAA7AIAAMe49aRrsu4/zJs/tnOJ5j8AAAA/PwAAAAAAAAAB/gwAAOwCAADHuPWka7LuP8ybP7ZzieY/AAAAPz8AAAAAAAAAAf8MAADsAgAAx7j1pGuy7j/Mmz+2c4nmPwAAAD9OAAAAAAAAAAEADQAA7AIAAMe49aRrsu4/zJs/tnOJ5j8AAAA/TgAAAAAAAAABAQ0AAOwCAADZwL0DNoHqP/D5BIRBleo/AAAAPwAAAAAAAAAAAQINAADsAgAA2cC9AzaB6j/w+QSEQZXqPwAAAD8PAAAAAAAAAAEDDQAA7AIAANnAvQM2geo/8PkEhEGV6j8AAAA/DwAAAAAAAAABBA0AAOwCAADZwL0DNoHqP/D5BIRBleo/AAAAPx8AAAAAAAAAAQUNAADsAgAA2cC9AzaB6j/w+QSEQZXqPwAAAD8fAAAAAAAAAAEGDQAA7AIAANnAvQM2geo/8PkEhEGV6j8AAAA/LgAAAAAAAAABBw0AAOwCAADZwL0DNoHqP/D5BIRBleo/AAAAPy4AAAAAAAAAAQgNAADsAgAAKzzI3PWQ6j9E+KpvGd/qPwAAAD9OAAAAAAAAAAEJDQAA7AIAAIuoptF1leo/IjUo2/cc6z8AAAA/TgAAAAAAAAABCg0AAOwCAAAdS/TANZzqP2z881vXWOs/AAAAP04AAAAAAAAAAQsNAADsAgAAfbfStbWg6j9KOXHHtZbrPwAAAD9sAAAAAAAAAAEMDQAA7AIAAFcrx5zVquo/vOufHZPW6z8AAAA/bAAAAAAAAAABDQ0AAOwCAABXK8ec1arqP7zrnx2T1us/AAAAP2wAAAAAAAAAAQ4NAADsAgAAVyvHnNWq6j+8658dk9brPwAAAD+LAAAAAAAAAAEPDQAA7AIAAFcrx5zVquo/vOufHZPW6z8AAAA/iwAAAAAAAAABEA0AAOwCAAAT7Y9Dy9nuPw6uje5Gi+o/AAAAPwAAAAAAAAAAARENAADsAgAAE+2PQ8vZ7j8Oro3uRovqPwAAAD8fAAAAAAAAAAESDQAA7AIAABPtj0PL2e4/Dq6N7kaL6j8AAAA/HwAAAAAAAAABEw0AAOwCAAAT7Y9Dy9nuPw6uje5Gi+o/AAAAPx8AAAAAAAAAARQNAADsAgAANTIrIkvn7j9WdVlvJsfqPwAAAD8+AAAAAAAAAAEVDQAA7AIAAGdomhyL6e4/4KQ2xRDv6j8AAAA/PgAAAAAAAAABFg0AAOwCAACZngkXy+vuP7Sq2cX2Hus/AAAAPz4AAAAAAAAAARcNAADsAgAAD6YfCWvx7j+KsHzG3E7rPwAAAD9DAAAAAAAAAAEYDQAA7AIAAFl3xgDL9O4//GKrHLqO6z8AAAA/UwAAAAAAAAABGQ0AAOwCAADpGRTwivvuP/hTsfKdwus/AAAAP1MAAAAAAAAAARoNAADsAgAA6RkU8Ir77j/4U7HyncLrPwAAAD9yAAAAAAAAAAEbDQAA7AIAAOkZFPCK++4/+FOx8p3C6z8AAAA/cgAAAAAAAAABHA0AAOwCAADpGRTwivvuP/hTsfKdwus/AAAAP3IAAAAAAAAAAR0NAADsAgAA/FRT/v7f5j/SgTQ0YDTsPwAAAD8AAAAAAAAAAAEeDQAA7AIAAPxUU/7+3+Y/0oE0NGA07D8AAAA/HwAAAAAAAAABHw0AAOwCAAD8VFP+/t/mP9KBNDRgNOw/AAAAPx8AAAAAAAAAASANAADsAgAA/FRT/v7f5j/SgTQ0YDTsPwAAAD8fAAAAAAAAAAEhDQAA7AIAAPxUU/7+3+Y/0oE0NGA07D8AAAA/PwAAAAAAAAABIg0AAOwCAADKHuQDv93mP9apFHU8duw/AAAAPz8AAAAAAAAAASMNAADsAgAAm+h0CX/b5j/ELGZ1L47sPwAAAD8/AAAAAAAAAAEkDQAA7AIAAINNPQxf2uY/1JoaSyCq7D8AAAA/TgAAAAAAAAABJQ0AAOwCAABrsgUPP9nmP3p+gAsQyOw/AAAAP04AAAAAAAAAASYNAADsAgAAa7IFDz/Z5j+M7DThAOTsPwAAAD9uAAAAAAAAAAEnDQAA7AIAAJvodAl/2+Y/Vrv9du4F7T8AAAA/bgAAAAAAAAABKA0AAOwCAACzg6wGn9zmP7j/d/faKe0/AAAAP30AAAAAAAAAASkNAADsAgAAFPCK+x7h5j9e4923ykftPwAAAD99AAAAAAAAAAEqDQAA7AIAAIz3oO2+5uY/SGYvuL1f7T8AAAA/jQAAAAAAAAABKw0AAOwCAAAF/7bfXuzmP+xJlXitfe0/AAAAP40AAAAAAAAAASwNAADsAgAATdBd177v5j9EVzWOoZPtPwAAAD+cAAAAAAAAAAEtDQAA7AIAAJWhBM8e8+Y/6jqbTpGx7T8AAAA/nAAAAAAAAAABLg0AAOwCAADG13PJXvXmP9S97E6Eye0/AAAAP7wAAAAAAAAAAS8NAADsAgAA3nKrxn725j+YVdt5ed3tPwAAAD+8AAAAAAAAAAEwDQAA7AIAAN5yq8Z+9uY/yHcYum/v7T8AAAA/ywAAAAAAAAABMQ0AAOwCAAD3DePDnvfmPzw5QTpp++0/AAAAP8sAAAAAAAAAATINAADsAgAAPt+Ju/765j9GcBulYQnuPwAAAD/bAAAAAAAAAAEzDQAA7AIAAJ9LaLB+/+Y/lEbhT10R7j8AAAA/2wAAAAAAAAABNA0AAOwCAABJie2cXgfnP06n9Q9aF+4/AAAAP/oAAAAAAAAAATUNAADsAgAAOZgZgZ4S5z/iHKf6WBnuPwAAAD/6AAAAAAAAAAE2DQAA7AIAAEJCfWL+Huc/CAgK0FYd7j8AAAA/+gAAAAAAAAABNw0AAOwCAACtWL843i/nP3aSWOVXG+4/AAAAPxkBAAAAAAAAATgNAADsAgAAR6VwCf5C5z/iHKf6WBnuPwAAAD8ZAQAAAAAAAAE5DQAA7AIAAEJeAM+dWuc/ujFEJVsV7j8AAAA/GQEAAAAAAAABOg0AAOwCAAD0Remc3W7nP9jlzI9gC+4/AAAAPzkBAAAAAAAAATsNAADsAgAAjpKabf2B5z88OUE6afvtPwAAAD85AQAAAAAAAAE8DQAA7AIAAFBrV1f9iuc/eqFSD3Tn7T8AAAA/OQEAAAAAAAABPQ0AAOwCAADhDaVGvZHnP/qoTySCze0/AAAAP0gBAAAAAAAAAT4NAADsAgAAiUsqM52Z5z8mo6wjnJ3tPwAAAD9IAQAAAAAAAAE/DQAA7AIAAIlLKjOdmec/JqOsI5yd7T8AAAA/aAEAAAAAAAABQA0AAOwCAACJSyoznZnnPyajrCOcne0/AAAAP2gBAAAAAAAAAUENAADsAgAAiUsqM52Z5z8mo6wjnJ3tPwAAAD9oAQAAAAAAAAFCDQAA7AIAALODrAaf3OY/AsdDeLpl7T8AAAA/AAAAAAAAAAABQw0AAOwCAACzg6wGn9zmPwLHQ3i6Ze0/AAAAPx8AAAAAAAAAAUQNAADsAgAAs4OsBp/c5j8Cx0N4umXtPwAAAD8fAAAAAAAAAAFFDQAA7AIAALODrAaf3OY/AsdDeLpl7T8AAAA/HwAAAAAAAAABRg0AAOwCAACzg6wGn9zmPwLHQ3i6Ze0/AAAAPz8AAAAAAAAAAUcNAADsAgAAs4OsBp/c5j8Cx0N4umXtPwAAAD8/AAAAAAAAAAFIDQAA7AIAAMbXc8le9eY/WNTjja577T8AAAA/PwAAAAAAAAABSQ0AAOwCAACo9cuR3gvnPyqypk24ae0/AAAAP14AAAAAAAAAAUoNAADsAgAA7H8CT94m5z8+L1VNxVHtPwAAAD9eAAAAAAAAAAFLDQAA7AIAANhHvvi9Sec/EA0YDc8/7T8AAAA/XgAAAAAAAAABTA0AAOwCAAD0Remc3W7nP3JgjLfXL+0/AAAAP30AAAAAAAAAAU0NAADsAgAAgKHGUT2N5z/WswBi4B/tPwAAAD99AAAAAAAAAAFODQAA7AIAADOJrx99oec/OAd1DOkP7T8AAAA/fQAAAAAAAAABTw0AAOwCAAAkmNsDvaznP8RFTIzvA+0/AAAAP5UAAAAAAAAAAVANAADsAgAAJJjbA72s5z/ERUyM7wPtPwAAAD+VAAAAAAAAAAFRDQAA7AIAACSY2wO9rOc/xEVMjO8D7T8AAAA/lQAAAAAAAAABUg0AAOwCAAAkmNsDvaznP8RFTIzvA+0/AAAAP7QAAAAAAAAAAVMNAADsAgAAm+h0CX/b5j+eUP3JTVbsPwAAAD8AAAAAAAAAAAFUDQAA7AIAAJvodAl/2+Y/nlD9yU1W7D8AAAA/EAAAAAAAAAABVQ0AAOwCAACb6HQJf9vmP55Q/clNVuw/AAAAPxAAAAAAAAAAAVYNAADsAgAAHZru3H7t5j8Is2uechLsPwAAAD8fAAAAAAAAAAFXDQAA7AIAAPcN48Oe9+Y/sKXLiH786z8AAAA/HwAAAAAAAAABWA0AAOwCAAAw7rWfPgbnP85ZVPOD8us/AAAAPz4AAAAAAAAAAVkNAADsAgAAsp8vcz4Y5z+mbvEdhu7rPwAAAD8+AAAAAAAAAAFaDQAA7AIAAEzs4ENeK+c/OOSiCIXw6z8AAAA/PgAAAAAAAAABWw0AAOwCAAAuCjkM3kHnP7Cly4h+/Os/AAAAP04AAAAAAAAAAVwNAADsAgAAiy+nxv1d5z+S8UIeeQbsPwAAAD9OAAAAAAAAAAFdDQAA7AIAAP3vTH49e+c/agbgSHsC7D8AAAA/bQAAAAAAAAABXg0AAOwCAAD970x+PXvnP2oG4Eh7Auw/AAAAP20AAAAAAAAAAV8NAADsAgAA/e9Mfj175z9qBuBIewLsPwAAAD9tAAAAAAAAAAFgDQAA7AIAAP3vTH49e+c/agbgSHsC7D8AAAA/bQAAAAAAAAABYQ0AAOwCAAAC+T/XN8TpP9KkBjjEU+0/AAAAPwAAAAAAAAAAAWINAADsAgAAZ8gRc7fs6T+MBRv4wFntPwAAAD8fAAAAAAAAAAFjDQAA7AIAAGfIEXO37Ok/jAUb+MBZ7T8AAAA/HwAAAAAAAAABZA0AAOwCAABnyBFzt+zpP4wFG/jAWe0/AAAAPx8AAAAAAAAAAWUNAADsAgAAZ8gRc7fs6T+MBRv4wFntPwAAAD8vAAAAAAAAAAFmDQAA7AIAAHsc2TV3Beo/cnlyzpel7T8AAAA/LwAAAAAAAAABZw0AAOwCAAA79ZUfdw7qP9S97E6Eye0/AAAAPz8AAAAAAAAAAWgNAADsAgAA5jIbDFcW6j/Idxi6b+/tPwAAAD9OAAAAAAAAAAFpDQAA7AIAAF06Mf72G+o/ANEvZV4P7j8AAAA/TgAAAAAAAAABag0AAOwCAAC/pg/zdiDqP67rb5BGO+4/AAAAP24AAAAAAAAAAWsNAADsAgAAHxPu5/Yk6j/KkP7QL2XuPwAAAD9uAAAAAAAAAAFsDQAA7AIAAH9/zNx2Keo/UMDbJhqN7j8AAAA/bgAAAAAAAAABbQ0AAOwCAAAPIhrMNjDqP7AEVqcGse4/AAAAP40AAAAAAAAAAW4NAADsAgAAuF+fuBY46j9gH5bS7tzuPwAAAD+NAAAAAAAAAAFvDQAA7AIAADFntaq2Peo/3BeZveD27j8AAAA/jQAAAAAAAAABcA0AAOwCAABgnSSl9j/qPwQD/JLe+u4/AAAAP5wAAAAAAAAAAXENAADsAgAAYJ0kpfY/6j8EA/yS3vruPwAAAD+cAAAAAAAAAAFyDQAA7AIAAGCdJKX2P+o/BAP8kt767j8AAAA/nAAAAAAAAAABcw0AAOwCAABgnSSl9j/qPwQD/JLe+u4/AAAAP5wAAAAAAAAAAXQNAADsAgAAAvk/1zfE6T/ATzh5k63tPwAAAD8AAAAAAAAAAAF1DQAA7AIAAAL5P9c3xOk/wE84eZOt7T8AAAA/DwAAAAAAAAABdg0AAOwCAAAu6D6XF97pP36wTDmQs+0/AAAAPw8AAAAAAAAAAXcNAADsAgAAsZm4ahfw6T9+sEw5kLPtPwAAAD8vAAAAAAAAAAF4DQAA7AIAAKpSSDC3B+o/frBMOZCz7T8AAAA/LwAAAAAAAAABeQ0AAOwCAACmC9j1Vh/qP1bF6WOSr+0/AAAAPz4AAAAAAAAAAXoNAADsAgAAoMRnu/Y26j9yeXLOl6XtPwAAAD9OAAAAAAAAAAF7DQAA7AIAAMuzZnvWUOo/akKYY5+X7T8AAAA/TgAAAAAAAAABfA0AAOwCAADdBy4+lmnqP8ZeMqOvee0/AAAAP04AAAAAAAAAAX0NAADsAgAAwSWGBhaA6j/c2+CivGHtPwAAAD9tAAAAAAAAAAF+DQAA7AIAAFtyN9c1k+o/8liPoslJ7T8AAAA/bQAAAAAAAAABfw0AAOwCAACt7UGw9aLqP+ghtTfRO+0/AAAAP20AAAAAAAAAAYANAADsAgAARzrzgBW26j9yYIy31y/tPwAAAD9yAAAAAAAAAAGBDQAA7AIAAEc684AVtuo/cmCMt9cv7T8AAAA/cgAAAAAAAAABgg0AAOwCAABHOvOAFbbqP3JgjLfXL+0/AAAAP3IAAAAAAAAAAYMNAADsAgAARzrzgBW26j9yYIy31y/tPwAAAD+RAAAAAAAAAAGEDQAA7AIAAH9/zNx2Keo/XAawuy5n7j8AAAA/AAAAAAAAAAABhQ0AAOwCAAB/f8zcdinqP1wGsLsuZ+4/AAAAPx8AAAAAAAAAAYYNAADsAgAA/OnVdRZT6j8krZgQQEfuPwAAAD8fAAAAAAAAAAGHDQAA7AIAAIlFsyp2ceo/6lOBZVEn7j8AAAA/LwAAAAAAAAABiA0AAOwCAAAPWiCldafqP3JqeKR72e0/AAAAPz4AAAAAAAAAAYkNAADsAgAAD1ogpXWn6j9yanike9ntPwAAAD8+AAAAAAAAAAGKDQAA7AIAAA9aIKV1p+o/cmp4pHvZ7T8AAAA/TgAAAAAAAAABiw0AAOwCAAAPWiCldafqP3JqeKR72e0/AAAAP04AAAAAAAAAAYwNAADsAgAAw68CTHFp7D/uP6mLCdTsPwAAAD8AAAAAAAAAAAGNDQAA7AIAAG80+HKxWew/NN+UywzO7D8AAAA/HwAAAAAAAAABjg0AAOwCAABvNPhysVnsPzTflMsMzuw/AAAAPx8AAAAAAAAAAY8NAADsAgAAbzT4crFZ7D8035TLDM7sPwAAAD8fAAAAAAAAAAGQDQAA7AIAAKWx16dRROw/jOw04QDk7D8AAAA/LwAAAAAAAAABkQ0AAOwCAACHbDzJ0TbsP06EIwz29+w/AAAAPy8AAAAAAAAAAZINAADsAgAAk10Q5ZEr7D9g8tfh5hPtPwAAAD9NAAAAAAAAAAGTDQAA7AIAALnpG/5xIew/4OrazNgt7T8AAAA/TQAAAAAAAAABlA0AAOwCAAArR84OshrsP8ptLM3LRe0/AAAAP10AAAAAAAAAAZUNAADsAgAA4XUnF1IX7D+WPPViuWftPwAAAD9dAAAAAAAAAAGWDQAA7AIAAH8JSSLSEuw/sOGDo6KR7T8AAAA/bAAAAAAAAAABlw0AAOwCAABR09knkhDsPxpd2I6Hw+0/AAAAP2wAAAAAAAAAAZgNAADsAgAAmaSAH/IT7D9c7cmkbvHtPwAAAD+MAAAAAAAAAAGZDQAA7AIAAJmkgB/yE+w/wmgekFMj7j8AAAA/jAAAAAAAAAABmg0AAOwCAAArR84OshrsP2hMhFBDQe4/AAAAP4wAAAAAAAAAAZsNAADsAgAAG1b68vEl7D/oRIc7NVvuPwAAAD+bAAAAAAAAAAGcDQAA7AIAAFU2zc6RNOw/jCjt+yR57j8AAAA/mwAAAAAAAAABnQ0AAOwCAAB3e2itEULsP+Q1jREZj+4/AAAAP7oAAAAAAAAAAZ4NAADsAgAAx/ZyhtFR7D9+4hhnEJ/uPwAAAD+6AAAAAAAAAAGfDQAA7AIAAAHXRWJxYOw/9qNB5wmr7j8AAAA/ygAAAAAAAAABoA0AAOwCAABr7Yc4UXHsP4gZ89EIre4/AAAAP8oAAAAAAAAAAaENAADsAgAABzo5CXGE7D+IGfPRCK3uPwAAAD/aAAAAAAAAAAGiDQAA7AIAAKGG6tmQl+w/fuIYZxCf7j8AAAA/2gAAAAAAAAABow0AAOwCAACDpEKiEK7sP+Q1jREZj+4/AAAAP/kAAAAAAAAAAaQNAADsAgAA1R9Ne9C97D/6sjsRJnfuPwAAAD/5AAAAAAAAAAGlDQAA7AIAAN3JsFwwyuw/6ESHOzVb7j8AAAA/+QAAAAAAAAABpg0AAOwCAABvbP5L8NDsP67rb5BGO+4/AAAAPwkBAAAAAAAAAacNAADsAgAAtz2lQ1DU7D9GcBulYQnuPwAAAD8JAQAAAAAAAAGoDQAA7AIAAJ+ibUYw0+w/mFXbeXnd7T8AAAA/KAEAAAAAAAABqQ0AAOwCAAAPACBXcMzsP5pk1aOVqe0/AAAAPygBAAAAAAAAAaoNAADsAgAAB1a8dRDA7D+mqqk4qoPtPwAAAD8oAQAAAAAAAAGrDQAA7AIAAMt16Zlwsew/AsdDeLpl7T8AAAA/RwEAAAAAAAABrA0AAOwCAABhX6fDkKDsPz4vVU3FUe0/AAAAP0cBAAAAAAAAAa0NAADsAgAAD+Sc6tCQ7D/yWI+iyUntPwAAAD9HAQAAAAAAAAGuDQAA7AIAAKXNWhTxf+w/Pi9VTcVR7T8AAAA/ZgEAAAAAAAABrw0AAOwCAAA9txg+EW/sP9zb4KK8Ye0/AAAAP2YBAAAAAAAAAbANAADsAgAAMw21XLFi7D8y6YC4sHftPwAAAD9mAQAAAAAAAAGxDQAA7AIAAG80+HKxWew//rdJTp6Z7T8AAAA/hgEAAAAAAAABsg0AAOwCAAARyBl+MVXsP36wTDmQs+0/AAAAP4YBAAAAAAAAAbMNAADsAgAAr1s7ibFQ7D/6qE8kgs3tPwAAAD+GAQAAAAAAAAG0DQAA7AIAAMf2cobRUew/oIy15HHr7T8AAAA/lQEAAAAAAAABtQ0AAOwCAAARyBl+MVXsP0ZwG6VhCe4/AAAAP5UBAAAAAAAAAbYNAADsAgAAuQWfahFd7D92kljlVxvuPwAAAD+0AQAAAAAAAAG3DQAA7AIAAAuBqUPRbOw/6lOBZVEn7j8AAAA/tAEAAAAAAAABuA0AAOwCAABb/LMckXzsP8yf+PpLMe4/AAAAP7QBAAAAAAAAAbkNAADsAgAAJ3/U5/CR7D/Mn/j6SzHuPwAAAD/UAQAAAAAAAAG6DQAA7AIAACE4ZK2Qqew/pLSVJU4t7j8AAAA/1AEAAAAAAAABuw0AAOwCAABNJ2NtcMPsP06n9Q9aF+4/AAAAP9QBAAAAAAAAAbwNAADsAgAATSdjbXDD7D9Op/UPWhfuPwAAAD/zAQAAAAAAAAG9DQAA7AIAAE0nY21ww+w/Tqf1D1oX7j8AAAA/8wEAAAAAAAABvg0AAOwCAABNJ2NtcMPsP06n9Q9aF+4/AAAAP/MBAAAAAAAAAb8NAADsAgAAMeu65+r+7j9uUZKNu2PtPwAAAD8AAAAAAAAAAAHADQAA7AIAAFl3xgDL9O4/XuPdt8pH7T8AAAA/HwAAAAAAAAABwQ0AAOwCAABZd8YAy/TuP17j3bfKR+0/AAAAPx8AAAAAAAAAAcINAADsAgAAWXfGAMv07j9e4923ykftPwAAAD8fAAAAAAAAAAHDDQAA7AIAAFl3xgDL9O4/XuPdt8pH7T8AAAA/PgAAAAAAAAABxA0AAOwCAABZd8YAy/TuP17j3bfKR+0/AAAAPz4AAAAAAAAAAcUNAADsAgAAWXfGAMv07j9e4923ykftPwAAAD8+AAAAAAAAAAHGDQAA7AIAAFl3xgDL9O4/XuPdt8pH7T8AAAA/PgAAAAAAAAABxw0AAOwCAABZd8YAy/TuP17j3bfKR+0/AAAAPz4AAAAAAAAAAcgNAADsAgAAmZ4JF8vr7j86IFsjqYXtPwAAAD9eAAAAAAAAAAHJDQAA7AIAAK85QRTr7O4/sOGDo6KR7T8AAAA/fQAAAAAAAAAByg0AAOwCAACZngkXy+vuP/63SU6eme0/AAAAP30AAAAAAAAAAcsNAADsAgAAmZ4JF8vr7j+aZNWjlantPwAAAD99AAAAAAAAAAHMDQAA7AIAAJmeCRfL6+4/frBMOZCz7T8AAAA/jQAAAAAAAAABzQ0AAOwCAACZngkXy+vuP0BIO2SFx+0/AAAAP40AAAAAAAAAAc4NAADsAgAArzlBFOvs7j96oVIPdOftPwAAAD+sAAAAAAAAAAHPDQAA7AIAAK85QRTr7O4/lEbhT10R7j8AAAA/rAAAAAAAAAAB0A0AAOwCAAAPph8Ja/HuP+ANrdA8Te4/AAAAP7oAAAAAAAAAAdENAADsAgAAia01+wr37j9GiQG8IX/uPwAAAD+6AAAAAAAAAAHSDQAA7AIAANF+3PJq+u4/zrjeEQyn7j8AAAA/ygAAAAAAAAAB0w0AAOwCAAABtUvtqvzuP3KcRNL7xO4/AAAAP8oAAAAAAAAAAdQNAADsAgAASYby5AoA7z+s9Vt96uTuPwAAAD/aAAAAAAAAAAHVDQAA7AIAAEmG8uQKAO8/rPVbferk7j8AAAA/2gAAAAAAAAAB1g0AAOwCAABJhvLkCgDvP6z1W33q5O4/AAAAP+kAAAAAAAAAAdcNAADsAgAASYby5AoA7z+s9Vt96uTuPwAAAD/5AAAAAAAAAAHYDQAA7AIAALf/J2LqNO8/+o9pDcJX7T8AAAA/AAAAAAAAAAAB2Q0AAOwCAAC3/ydi6jTvP/qPaQ3CV+0/AAAAPxAAAAAAAAAAAdoNAADsAgAAt/8nYuo07z/6j2kNwlftPwAAAD8QAAAAAAAAAAHbDQAA7AIAALf/J2LqNO8/+o9pDcJX7T8AAAA/HwAAAAAAAAAB3A0AAOwCAAC3/ydi6jTvP/qPaQ3CV+0/AAAAPx8AAAAAAAAAAd0NAADsAgAAqQ5URipA7z/gA8HjmKPtPwAAAD9DAAAAAAAAAAHeDQAA7AIAAFNM2TIKSO8/IpSy+X/R7T8AAAA/QwAAAAAAAAAB3w0AAOwCAAD7iV4f6k/vPya8kjpcE+4/AAAAP1IAAAAAAAAAAeANAADsAgAAo8fjC8pX7z+absGQOVPuPwAAAD9iAAAAAAAAAAHhDQAA7AIAAHs72PLpYe8/5DWNERmP7j8AAAA/YgAAAAAAAAAB4g0AAOwCAAAleV3fyWnvPy79WJL4yu4/AAAAP2IAAAAAAAAAAeMNAADsAgAAF4iJwwl17z9S2cE92gLvPwAAAD+BAAAAAAAAAAHkDQAA7AIAAGkDlJzJhO8/8q0t1K1U7z8AAAA/gQAAAAAAAAAB5Q0AAOwCAABpA5ScyYTvP/KtLdStVO8/AAAAP5EAAAAAAAAAAeYNAADsAgAAaQOUnMmE7z/yrS3UrVTvPwAAAD+RAAAAAAAAAAHnDQAA7AIAAGkDlJzJhO8/8q0t1K1U7z8AAAA/kQAAAAAAAAAB6A0AAOwCAAAT7Y9Dy9nuPxhnxHsrbe4/AAAAPwAAAAAAAAAAAekNAADsAgAAE+2PQ8vZ7j8YZ8R7K23uPwAAAD8gAAAAAAAAAAHqDQAA7AIAABPtj0PL2e4/GGfEeytt7j8AAAA/IAAAAAAAAAAB6w0AAOwCAAAT7Y9Dy9nuPxhnxHsrbe4/AAAAPy8AAAAAAAAAAewNAADsAgAAE+2PQ8vZ7j8YZ8R7K23uPwAAAD8vAAAAAAAAAAHtDQAA7AIAAJ9Ibfgq+O4/hPESkSxr7j8AAAA/PwAAAAAAAAAB7g0AAOwCAACFZsXAqg7vP5puwZA5U+4/AAAAPz8AAAAAAAAAAe8NAADsAgAArVXEgIoo7z9oTIRQQ0HuPwAAAD9eAAAAAAAAAAHwDQAA7AIAADuxoTXqRu8/zJ/4+ksx7j8AAAA/bgAAAAAAAAAB8Q0AAOwCAADdp7bnaWbvPwgICtBWHe4/AAAAP24AAAAAAAAAAfINAADsAgAAf57LmemF7z88OUE6afvtPwAAAD9uAAAAAAAAAAHzDQAA7AIAAH+ey5nphe8/PDlBOmn77T8AAAA/fQAAAAAAAAAB9A0AAOwCAAB/nsuZ6YXvPzw5QTpp++0/AAAAP30AAAAAAAAAAfUNAADsAgAAf57LmemF7z88OUE6afvtPwAAAD99AAAAAAAAAAH2DQAA7AIAAICCBNbtrlc/4nO/jzB+4T8AAAA/AAAAAAAAAAAB9w0AAOwCAAAAe+K9UndqP8jnFmYHyuE/AAAAPy8AAAAAAAAAAfgNAADsAgAAAHvivVJ3aj/I5xZmB8rhPwAAAD8vAAAAAAAAAAH5DQAA7AIAAKC/oth8O38/6sN/EekB4j8AAAA/LwAAAAAAAAAB+g0AAOwCAAAQOcVgpb2JPzaLS5LIPeI/AAAAPz8AAAAAAAAAAfsNAADsAgAASGcesMJWkz8Mke6Srm3iPwAAAD8/AAAAAAAAAAH8DQAA7AIAAEhnHrDCVpM/DJHukq5t4j8AAAA/XgAAAAAAAAAB/Q0AAOwCAABIZx6wwlaTPwyR7pKubeI/AAAAP14AAAAAAAAAAf4NAADsAgAASGcesMJWkz8Mke6Srm3iPwAAAD9eAAAAAAAAAAH/DQAA7AIAAI6BHTMa0Og/YDGJOegupj8AAAA/AAAAAAAAAAABAA4AAOwCAAAM0KNfGr7oPwjUWC+IMKM/AAAAPx8AAAAAAAAAAQEOAADsAgAADNCjXxq+6D8I1FgviDCjPwAAAD8fAAAAAAAAAAECDgAA7AIAAAzQo18avug/CNRYL4gwoz8AAAA/HwAAAAAAAAABAw4AAOwCAAAM0KNfGr7oPwjUWC+IMKM/AAAAPy8AAAAAAAAAAQQOAADsAgAADNCjXxq+6D8I1FgviDCjPwAAAD8vAAAAAAAAAAEFDgAA7AIAAAzQo18avug/CNRYL4gwoz8AAAA/LwAAAAAAAAABBg4AAOwCAAAM0KNfGr7oPwjUWC+IMKM/AAAAPy8AAAAAAAAAAQcOAADsAgAADNCjXxq+6D8I1FgviDCjPwAAAD9OAAAAAAAAAAEIDgAA7AIAACN24Y72SOo/pE1sRsoCxj8AAAA/AAAAAAAAAAABCQ4AAOwCAAAjduGO9kjqP6RNbEbKAsY/AAAAPxcAAAAAAAAAAQoOAADsAgAAI3bhjvZI6j+kTWxGygLGPwAAAD8XAAAAAAAAAAELDgAA7AIAACN24Y72SOo/pE1sRsoCxj8AAAA/JwAAAAAAAAABDA4AAOwCAAAjduGO9kjqP6RNbEbKAsY/AAAAPycAAAAAAAAAAQ0OAADsAgAAI3bhjvZI6j+kTWxGygLGPwAAAD8nAAAAAAAAAAEODgAA7AIAACN24Y72SOo/pE1sRsoCxj8AAAA/JwAAAAAAAAABDw4AAOwCAAAjduGO9kjqP6RNbEbKAsY/AAAAP0YAAAAAAAAAARAOAADsAgAAI3bhjvZI6j+kTWxGygLGPwAAAD9GAAAAAAAAAAERDgAA7AIAACN24Y72SOo/pE1sRsoCxj8AAAA/RgAAAAAAAAABEg4AAOwCAAAjduGO9kjqP6RNbEbKAsY/AAAAP0YAAAAAAAAAARMOAADsAgAAI3bhjvZI6j+kTWxGygLGPwAAAD9GAAAAAAAAAAEUDgAA7AIAACN24Y72SOo/pE1sRsoCxj8AAAA/RgAAAAAAAAABFQ4AAOwCAABlJ6HqUSnsP03YPw7vYdE/AAAAPwAAAAAAAAAAARYOAADsAgAAcRh1BhIe7D/78n85143RPwAAAD8fAAAAAAAAAAEXDgAA7AIAAHEYdQYSHuw/+/J/OdeN0T8AAAA/HwAAAAAAAAABGA4AAOwCAABxGHUGEh7sP/vyfznXjdE/AAAAPx8AAAAAAAAAARkOAADsAgAAcRh1BhIe7D/78n85143RPwAAAD8vAAAAAAAAAAEaDgAA7AIAAHEYdQYSHuw/+/J/OdeN0T8AAAA/LwAAAAAAAAABGw4AAOwCAABxGHUGEh7sP/vyfznXjdE/AAAAP04AAAAAAAAAARwOAADsAgAAcRh1BhIe7D/78n85143RPwAAAD9OAAAAAAAAAAEdDgAA7AIAAO9VfvguWu0/Ux2/qmPB2T8AAAA/AAAAAAAAAAABHg4AAOwCAADvVX74LlrtP1Mdv6pjwdk/AAAAPxAAAAAAAAAAAR8OAADsAgAA71V++C5a7T9THb+qY8HZPwAAAD8QAAAAAAAAAAEgDgAA7AIAAO9VfvguWu0/Ux2/qmPB2T8AAAA/IAAAAAAAAAABIQ4AAOwCAADvVX74LlrtP1Mdv6pjwdk/AAAAPyAAAAAAAAAAASIOAADsAgAAu6ueHAyC7j/glpGTlJ3iPwAAAD8AAAAAAAAAAAEjDgAA7AIAALurnhwMgu4/4JaRk5Sd4j8AAAA/DwAAAAAAAAABJA4AAOwCAAC7q54cDILuP+CWkZOUneI/AAAAPw8AAAAAAAAAASUOAADsAgAAu6ueHAyC7j/glpGTlJ3iPwAAAD8fAAAAAAAAAAEmDgAA7AIAALurnhwMgu4/4JaRk5Sd4j8AAAA/HwAAAAAAAAABJw4AAOwCAAC7q54cDILuP+CWkZOUneI/AAAAPy4AAAAAAAAAASgOAADsAgAAu6ueHAyC7j/glpGTlJ3iPwAAAD8uAAAAAAAAAAEpDgAA7AIAALurnhwMgu4/4JaRk5Sd4j8AAAA/LgAAAAAAAAABKg4AAOwCAAC7q54cDILuP+CWkZOUneI/AAAAPy4AAAAAAAAAASsOAADsAgAAu6ueHAyC7j/glpGTlJ3iPwAAAD9OAAAAAAAAAAEsDgAA7AIAALurnhwMgu4/4JaRk5Sd4j8AAAA/TgAAAAAAAAABLQ4AAOwCAAC7q54cDILuP+CWkZOUneI/AAAAP10AAAAAAAAAAS4OAADsAgAAu6ueHAyC7j/glpGTlJ3iPwAAAD9dAAAAAAAAAAEvDgAA7AIAALurnhwMgu4/4JaRk5Sd4j8AAAA/XQAAAAAAAAABMA4AAOwCAAD9GVJtbGHuPzpiRuaYHOg/AAAAPwAAAAAAAAAAATEOAADsAgAAhxI8e8xb7j/++TQRjjDoPwAAAD8gAAAAAAAAAAEyDgAA7AIAAIcSPHvMW+4//vk0EY4w6D8AAAA/IAAAAAAAAAABMw4AAOwCAACHEjx7zFvuP/75NBGOMOg/AAAAPyAAAAAAAAAAATQOAADsAgAAhxI8e8xb7j/++TQRjjDoPwAAAD8/AAAAAAAAAAE1DgAA7AIAAIcSPHvMW+4//vk0EY4w6D8AAAA/PwAAAAAAAAABNg4AAOwCAACHEjx7zFvuP/75NBGOMOg/AAAAPz8AAAAAAAAAATcOAADsAgAAhxI8e8xb7j/++TQRjjDoPwAAAD8/AAAAAAAAAAE4DgAA7AIAAIcSPHvMW+4//vk0EY4w6D8AAAA/TgAAAAAAAAABOQ4AAOwCAACHEjx7zFvuP/75NBGOMOg/AAAAP04AAAAAAAAAAToOAADsAgAAhxI8e8xb7j/++TQRjjDoPwAAAD9OAAAAAAAAAAE7DgAA7AIAAIcSPHvMW+4//vk0EY4w6D8AAAA/TgAAAAAAAAABPA4AAOwCAACHEjx7zFvuP/75NBGOMOg/AAAAP14AAAAAAAAAAT0OAADsAgAA0fRfrQ8R7T98l2Yi0D3tPwAAAD8AAAAAAAAAAAE+DgAA7AIAANH0X60PEe0/fJdmItA97T8AAAA/DwAAAAAAAAABPw4AAOwCAAA6eh6YL+PCP4gDr9+Q5cA/AAAAPwAAAAAAAAAAAUAOAADsAgAAQN0RPy8Hwz9ayIuI2l3APwAAAD8gAAAAAAAAAAFBDgAA7AIAAEDdET8vB8M/WsiLiNpdwD8AAAA/IAAAAAAAAAABQg4AAOwCAABA3RE/LwfDP1rIi4jaXcA/AAAAPyAAAAAAAAAAAUMOAADsAgAAQN0RPy8Hwz9ayIuI2l3APwAAAD8vAAAAAAAAAAFEDgAA7AIAAEDdET8vB8M/WsiLiNpdwD8AAAA/LwAAAAAAAAABRQ4AAOwCAABA3RE/LwfDP1rIi4jaXcA/AAAAPy8AAAAAAAAAAUYOAADsAgAAQN0RPy8Hwz9ayIuI2l3APwAAAD8vAAAAAAAAAAFHDgAA7AIAAEDdET8vB8M/WsiLiNpdwD8AAAA/TwAAAAAAAAABSA4AAOwCAABA3RE/LwfDP1rIi4jaXcA/AAAAP08AAAAAAAAAAUkOAADsAgAAQN0RPy8Hwz9ayIuI2l3APwAAAD9PAAAAAAAAAAFKDgAA7AIAAEDdET8vB8M/WsiLiNpdwD8AAAA/TwAAAAAAAAABSw4AAOwCAABA3RE/LwfDP1rIi4jaXcA/AAAAP14AAAAAAAAAAUwOAADsAgAAQN0RPy8Hwz9ayIuI2l3APwAAAD9eAAAAAAAAAAFNDgAA7AIAAEDdET8vB8M/WsiLiNpdwD8AAAA/XgAAAAAAAAABTg4AAOwCAABA3RE/LwfDP1rIi4jaXcA/AAAAP14AAAAAAAAAAU8OAADsAgAAQN0RPy8Hwz9ayIuI2l3APwAAAD9uAAAAAAAAAAFQDgAA7AIAAEDdET8vB8M/WsiLiNpdwD8AAAA/bgAAAAAAAAABUQ4AAOwCAABhyiRMeS3pP/Qig4qPQ7I/AAAAPwAAAAAAAAAAAVIOAADsAgAAYcokTHkt6T/0IoOKj0OyPwAAAD8PAAAAAAAAAAFTDgAA7AIAAGHKJEx5Lek/9CKDio9Dsj8AAAA/DwAAAAAAAAABVA4AAOwCAABhyiRMeS3pP/Qig4qPQ7I/AAAAPx8AAAAAAAAAAVUOAADsAgAAYcokTHkt6T/0IoOKj0OyPwAAAD8fAAAAAAAAAAFWDgAA7AIAAPsW1hyZQOk/4Oaa4h4Tsz8AAAA/PgAAAAAAAAABVw4AAOwCAAB1HuwOOUbpPxhAso0NM7M/AAAAPz4AAAAAAAAAAVgOAADsAgAAvO+SBplJ6T9c+IPk0KKzPwAAAD8+AAAAAAAAAAFZDgAA7AIAAB1ccfsYTuk/CATK5ZwCtD8AAAA/XQAAAAAAAAABWg4AAOwCAAB+yE/wmFLpP7wPEOdoYrQ/AAAAP10AAAAAAAAAAVsOAADsAgAAxZn25/hV6T/8x+E9LNK0PwAAAD9dAAAAAAAAAAFcDgAA7AIAACYG1dx4Wuk/gNnKP95htT8AAAA/bQAAAAAAAAABXQ4AAOwCAACHcrPR+F7pP8CRnJah0bU/AAAAP20AAAAAAAAAAV4OAADsAgAA596Rxnhj6T+k9vlCXFG2PwAAAD+MAAAAAAAAAAFfDgAA7AIAAC+wOL7YZuk/8K7LmR/Btj8AAAA/jAAAAAAAAAABYA4AAOwCAACQHBezWGvpP8S0bpoF8bY/AAAAP4wAAAAAAAAAAWEOAADsAgAACSQtpfhw6T+YuhGb6yC3PwAAAD+cAAAAAAAAAAFiDgAA7AIAAJrGepS4d+k/4HLj8a6Qtz8AAAA/nAAAAAAAAAABYw4AAOwCAAASzpCGWH3pP+zRnZ2D4Lc/AAAAP6sAAAAAAAAAAWQOAADsAgAAitWmePiC6T9chMzzYCC4PwAAAD+rAAAAAAAAAAFlDgAA7AIAABt49Ge4iek/CJAS9SyAuD8AAAA/uwAAAAAAAAABZg4AAOwCAADFtXlUmJHpP/D0b6Hn/7g/AAAAP9oAAAAAAAAAAWcOAADsAgAAPb2PRjiX6T9sBlmjmY+5PwAAAD/aAAAAAAAAAAFoDgAA7AIAAM5f3TX4nek/4LiH+XbPuT8AAAA/6gAAAAAAAAABaQ4AAOwCAAAXMYQtWKHpP4jEzfpCL7o/AAAAP+oAAAAAAAAAAWoOAADsAgAAdp1iItil6T8w0BP8Do+6PwAAAD/6AAAAAAAAAAFrDgAA7AIAANgJQRdYquk/PC/Op+Peuj8AAAA/+gAAAAAAAAABbA4AAOwCAAA4dh8M2K7pP+w6FKmvPrs/AAAAPxkBAAAAAAAAAW0OAADsAgAAmOL9AFiz6T848+X/cq67PwAAAD8ZAQAAAAAAAAFuDgAA7AIAAOCzpPi3tuk/pKUUVlDuuz8AAAA/GQEAAAAAAAABbw4AAOwCAABau7rqV7zpP4gKcgILbrw/AAAAPzgBAAAAAAAAAXAOAADsAgAA08LQ3PfB6T+UaSyu3728PwAAAD84AQAAAAAAAAFxDgAA7AIAADQvr9F3xuk/aG/PrsXtvD8AAAA/OAEAAAAAAAABcg4AAOwCAADcbDS+V87pP+SAuLB3fb0/AAAAP1cBAAAAAAAAAXMOAADsAgAAteAopXfY6T+YjP6xQ929PwAAAD9XAQAAAAAAAAF0DgAA7AIAAF0erpFX4Ok/0OUVXTL9vT8AAAA/VwEAAAAAAAABdQ4AAOwCAAA3kqJ4d+rpP+yjirTbnL4/AAAAP2wBAAAAAAAAAXYOAADsAgAAEAaXX5f06T/0AkVgsOy+PwAAAD9sAQAAAAAAAAF3DgAA7AIAANLeU0mX/ek/MFxcC58Mvz8AAAA/iwEAAAAAAAABeA4AAOwCAACStxAzlwbqP2i1c7aNLL8/AAAAP4sBAAAAAAAAAXkOAADsAgAAI1peIlcN6j9otXO2jSy/PwAAAD+LAQAAAAAAAAF6DgAA7AIAAMyX4w43Feo/EMG5t1mMvz8AAAA/qgEAAAAAAAABew4AAOwCAABFn/kA1xrqP2B5iw4d/L8/AAAAP6oBAAAAAAAAAXwOAADsAgAApgvY9VYf6j/oFV0y/R3APwAAAD+qAQAAAAAAAAF9DgAA7AIAAB8T7uf2JOo/6BVdMv0dwD8AAAA/ygEAAAAAAAABfg4AAOwCAABn5JTfVijqPzbsIt34JcA/AAAAP8oBAAAAAAAAAX8OAADsAgAAyFBz1NYs6j+EwuiH9C3APwAAAD/KAQAAAAAAAAGADgAA7AIAAPiG4s4WL+o/WsiLiNpdwD8AAAA/ygEAAAAAAAABgQ4AAOwCAAAnvVHJVjHqP5AhozPJfcA/AAAAP9kBAAAAAAAAAYIOAADsAgAAJ71RyVYx6j8uzi6JwI3APwAAAD/ZAQAAAAAAAAGDDgAA7AIAAN/rqtH2Leo/GFGAibOlwD8AAAA/+QEAAAAAAAABhA4AAOwCAAD4huLOFi/qP7T9C9+qtcA/AAAAP/kBAAAAAAAAAYUOAADsAgAA+IbizhYv6j+IA6/fkOXAPwAAAD8IAgAAAAAAAAGGDgAA7AIAAA8iGsw2MOo/JrA6NYj1wD8AAAA/CAIAAAAAAAABhw4AAOwCAAAPIhrMNjDqPyawOjWI9cA/AAAAPxgCAAAAAAAAAYgOAADsAgAADyIazDYw6j8msDo1iPXAPwAAAD8YAgAAAAAAAAGJDgAA7AIAAA8iGsw2MOo/JrA6NYj1wD8AAAA/GAIAAAAAAAABig4AAOwCAAAEv8GBKVnFPyawOjWI9cA/AAAAPwAAAAAAAAAAAYsOAADsAgAA4BYz/KknxT9yhgDgg/3APwAAAD8fAAAAAAAAAAGMDgAA7AIAAOAWM/ypJ8U/coYA4IP9wD8AAAA/HwAAAAAAAAABjQ4AAOwCAADgFjP8qSfFP3KGAOCD/cA/AAAAPz4AAAAAAAAAAY4OAADsAgAA4BYz/KknxT9yhgDgg/3APwAAAD8+AAAAAAAAAAGPDgAA7AIAAOAWM/ypJ8U/coYA4IP9wD8AAAA/PgAAAAAAAAABkA4AAOwCAADgFjP8qSfFP3KGAOCD/cA/AAAAPz4AAAAAAAAAAZEOAADsAgAA4BYz/KknxT9yhgDgg/3APwAAAD8+AAAAAAAAAAGSDgAA7AIAAOAWM/ypJ8U/coYA4IP9wD8AAAA/PgAAAAAAAAABkw4AAOwCAADgFjP8qSfFP3KGAOCD/cA/AAAAP10AAAAAAAAAAZQOAADsAgAAxNH8wDfN6T8s5r+n4IjJPwAAAD8AAAAAAAAAAAGVDgAA7AIAAMTR/MA3zek/LOa/p+CIyT8AAAA/EAAAAAAAAAABlg4AAOwCAADE0fzAN83pPyzmv6fgiMk/AAAAPxAAAAAAAAAAAZcOAADsAgAAxNH8wDfN6T8s5r+n4IjJPwAAAD8vAAAAAAAAAAGYDgAA7AIAAMTR/MA3zek/LOa/p+CIyT8AAAA/LwAAAAAAAAABmQ4AAOwCAADE0fzAN83pPyzmv6fgiMk/AAAAPy8AAAAAAAAAAZoOAADsAgAAxNH8wDfN6T8s5r+n4IjJPwAAAD8vAAAAAAAAAAGbDgAA7AIAAPpO3PXXt+k/aICdqmtgyj8AAAA/TgAAAAAAAAABnA4AAOwCAACxfTX+d7TpP/KvegBWiMo/AAAAP04AAAAAAAAAAZ0OAADsAgAAaayOBhix6T/cMswASaDKPwAAAD9tAAAAAAAAAAGeDgAA7AIAAAdAsBGYrOk/nLvAASLoyj8AAAA/bQAAAAAAAAABnw4AAOwCAACPOJof+KbpPw5u71f/J8s/AAAAP20AAAAAAAAAAaAOAADsAgAAR2fzJ5ij6T8uSlgD4V/LPwAAAD+NAAAAAAAAAAGhDgAA7AIAAP6VTDA4oOk/tnk1WcuHyz8AAAA/jQAAAAAAAAABog4AAOwCAAC2xKU42JzpP45/2Fmxt8s/AAAAP40AAAAAAAAAAaMOAADsAgAAho42Ppia6T/G2O8EoNfLPwAAAD+cAAAAAAAAAAGkDgAA7AIAACYiWEkYluk/TAjNWor/yz8AAAA/nAAAAAAAAAABpQ4AAOwCAABNrmNi+IvpP3DkNQZsN8w/AAAAP6wAAAAAAAAAAaYOAADsAgAAo3DedRiE6T9E6tgGUmfMPwAAAD+7AAAAAAAAAAGnDgAA7AIAAOKXIYwYe+k/zBm2XDyPzD8AAAA/uwAAAAAAAAABqA4AAOwCAABR9dOcWHTpP1JJk7Imt8w/AAAAP9sAAAAAAAAAAakOAADsAgAAkBwXs1hr6T+OoqpdFdfMPwAAAD/bAAAAAAAAAAGqDgAA7AIAAP95ycOYZOk/TCufXu4ezT8AAAA/2wAAAAAAAAABqw4AAOwCAABWPETXuFzpP6hgH7W+ds0/AAAAP/oAAAAAAAAAAawOAADsAgAAlmOH7bhT6T+2v9lgk8bNPwAAAD/6AAAAAAAAAAGtDgAA7AIAALzvkgaZSek/KnIIt3AGzj8AAAA/+gAAAAAAAAABrg4AAOwCAAATsg0auUHpP/53q7dWNs4/AAAAPwoBAAAAAAAAAa8OAADsAgAAm6r3Jxk86T+Cp4gNQV7OPwAAAD8KAQAAAAAAAAGwDgAA7AIAAMI2A0H5Mek/9lm3Yx6ezj8AAAA/MgEAAAAAAAABsQ4AAOwCAAAZ+X1UGSrpP2YM5rn73c4/AAAAPzIBAAAAAAAAAbIOAADsAgAAt4yfX5kl6T+O6E5l3RXPPwAAAD9BAQAAAAAAAAGzDgAA7AIAAD+FiW35H+k//pp9u7pVzz8AAAA/QQEAAAAAAAABtA4AAOwCAAD2s+J1mRzpPwr6N2ePpc8/AAAAP1EBAAAAAAAAAbUOAADsAgAATnZdibkU6T9GU08SfsXPPwAAAD9RAQAAAAAAAAG2DgAA7AIAANZuR5cZD+k/2wI/tK0C0D8AAAA/cAEAAAAAAAABtw4AAOwCAAAsMcKqOQfpP8WFkLSgGtA/AAAAP3ABAAAAAAAAAbgOAADsAgAAm450u3kA6T//3qdfjzrQPwAAAD9wAQAAAAAAAAG5DgAA7AIAADwilsb5++g/c6DQ34hG0D8AAAA/gAEAAAAAAAABug4AAOwCAAAK7CbMufnoP+lh+V+CUtA/AAAAP4ABAAAAAAAAAbsOAADsAgAA81Dvzpn46D+FDoW1eWLQPwAAAD+QAQAAAAAAAAG8DgAA7AIAANu1t9F59+g/hQ6FtXli0D8AAAA/nwEAAAAAAAABvQ4AAOwCAADCGoDUWfboP6v554p3ZtA/AAAAP58BAAAAAAAAAb4OAADsAgAAYq6h39nx6D+r+eeKd2bQPwAAAD+fAQAAAAAAAAG/DgAA7AIAAAFCw+pZ7eg/q/nnindm0D8AAAA/rwEAAAAAAAABwA4AAOwCAAABQsPqWe3oP6v554p3ZtA/AAAAP74BAAAAAAAAAcEOAADsAgAAAULD6lnt6D+r+eeKd2bQPwAAAD++AQAAAAAAAAHCDgAA7AIAAAFCw+pZ7eg/q/nnindm0D8AAAA/vgEAAAAAAAABww4AAOwCAACQkCLxLY7DP5y7wAEi6Mo/AAAAPwAAAAAAAAAAAcQOAADsAgAAenRhB63swz/yr3oAVojKPwAAAD8gAAAAAAAAAAHFDgAA7AIAAHp0YQet7MM/8q96AFaIyj8AAAA/IAAAAAAAAAABxg4AAOwCAAB6dGEHrezDP/KvegBWiMo/AAAAPy8AAAAAAAAAAccOAADsAgAAnLn85Sz6wz+Of9hZsbfLPwAAAD8vAAAAAAAAAAHIDgAA7AIAAJy5/OUs+sM/cOQ1Bmw3zD8AAAA/TwAAAAAAAAAByQ4AAOwCAADa4D/8LPHDPyhPNrMM58w/AAAAP08AAAAAAAAAAcoOAADsAgAAuJukHa3jwz/KPIhgoK7NPwAAAD9PAAAAAAAAAAHLDgAA7AIAALibpB2t48M/IlQUYzhuzj8AAAA/bgAAAAAAAAABzA4AAOwCAABYL8YoLd/DP2Lu8WXDRc8/AAAAP24AAAAAAAAAAc0OAADsAgAAuJukHa3jwz+fmi3fohbQPwAAAD9uAAAAAAAAAAHODgAA7AIAAFgvxigt38M/SaZz4G520D8AAAA/jQAAAAAAAAABzw4AAOwCAAD6wuczrdrDP1kFLoxDxtA/AAAAP40AAAAAAAAAAdAOAADsAgAANuoqSq3Rwz+NT0sNFhrRPwAAAD+NAAAAAAAAAAHRDgAA7AIAANh9TFUtzcM/Je3cOPFd0T8AAAA/nQAAAAAAAAAB0g4AAOwCAAC2OLF2rb/DP/vyfznXjdE/AAAAP50AAAAAAAAAAdMOAADsAgAA8l/0jK22wz8zTJfkxa3RPwAAAD+8AAAAAAAAAAHUDgAA7AIAABJCnMQtoMM/Hc/o5LjF0T8AAAA/vAAAAAAAAAAB1Q4AAOwCAACQkCLxLY7DPx3P6OS4xdE/AAAAP7wAAAAAAAAAAdYOAADsAgAATAbsMy5zwz/P+CI6vb3RPwAAAD/bAAAAAAAAAAHXDgAA7AIAACReXa6uQcM/Id7iDtWR0T8AAAA/2wAAAAAAAAAB2A4AAOwCAAAkXl2urkHDPyHe4g7VkdE/AAAAP9sAAAAAAAAAAdkOAADsAgAAJF5drq5Bwz8h3uIO1ZHRPwAAAD/bAAAAAAAAAAHaDgAA7AIAACReXa6uQcM/Id7iDtWR0T8AAAA/6wAAAAAAAAAB2w4AAOwCAADoNhqYrkrDPwAyB7CO98s/AAAAPwAAAAAAAAAAAdwOAADsAgAA6DYamK5Kwz8AMgewjvfLPwAAAD8fAAAAAAAAAAHdDgAA7AIAAOg2GpiuSsM/ADIHsI73yz8AAAA/HwAAAAAAAAAB3g4AAOwCAADoNhqYrkrDPwAyB7CO98s/AAAAPy4AAAAAAAAAAd8OAADsAgAA6DYamK5Kwz8AMgewjvfLPwAAAD8uAAAAAAAAAAHgDgAA7AIAAOg2GpiuSsM/ADIHsI73yz8AAAA/LgAAAAAAAAAB4Q4AAOwCAADoNhqYrkrDPwAyB7CO98s/AAAAPy4AAAAAAAAAAeIOAADsAgAA6DYamK5Kwz8AMgewjvfLPwAAAD8+AAAAAAAAAAHjDgAA7AIAAOg2GpiuSsM/ADIHsI73yz8AAAA/PgAAAAAAAAAB5A4AAOwCAADoNhqYrkrDPwAyB7CO98s/AAAAP10AAAAAAAAAAeUOAADsAgAATmnf2i2Xwz/qtFiwgQ/MPwAAAD99AAAAAAAAAAHmDgAA7AIAAJZWCT8t1sM/sFtBBZPvyz8AAAA/fQAAAAAAAAAB5w4AAOwCAAACic6BrCLEP8bY7wSg18s/AAAAP30AAAAAAAAAAegOAADsAgAAigAvo6t8xD/cVZ4Erb/LPwAAAD+MAAAAAAAAAAHpDgAA7AIAALYLsc8q0sQ/jn/YWbG3yz8AAAA/jAAAAAAAAAAB6g4AAOwCAAAePnYSqh7FPywsZK+ox8s/AAAAP6sAAAAAAAAAAesOAADsAgAAiHA7VSlrxT/G2O8EoNfLPwAAAD+rAAAAAAAAAAHsDgAA7AIAAFIP34wovMU/sFtBBZPvyz8AAAA/uwAAAAAAAAAB7Q4AAOwCAADWI0wHKPLFP9Q3qrB0J8w/AAAAP7sAAAAAAAAAAe4OAADsAgAAPPMdo6caxj+SwJ6xTW/MPwAAAD/LAAAAAAAAAAHvDgAA7AIAAIB9VGCnNcY/3HhwCBHfzD8AAAA/ywAAAAAAAAAB8A4AAOwCAACAfVRgpzXGP9RafLTYRs0/AAAAP+oAAAAAAAAAAfEOAADsAgAAvqSXdqcsxj/iuTZgrZbNPwAAAD/qAAAAAAAAAAHyDgAA7AIAADzzHaOnGsY/ekjOYWwOzj8AAAA/6gAAAAAAAAAB8w4AAOwCAAA2kCr8p/bFP6aD8bgils4/AAAAPwkBAAAAAAAAAfQOAADsAgAAkpkVSijXxT+eZf1k6v3OPwAAAD8JAQAAAAAAAAH1DgAA7AIAAG7xhsSopcU/gspaEaV9zz8AAAA/CQEAAAAAAAAB9g4AAOwCAAAmBF1gqWbFP3qsZr1s5c8/AAAAPygBAAAAAAAAAfcOAADsAgAA4BYz/KknxT93r8oJpRLQPwAAAD8oAQAAAAAAAAH4DgAA7AIAAJgpCZiq6MQ/sQjitJMy0D8AAAA/KAEAAAAAAAAB+Q4AAOwCAABwgXoSK7fEP5uLM7WGStA/AAAAPzgBAAAAAAAAAfoOAADsAgAADrKodquOxD8RTVw1gFbQPwAAAD84AQAAAAAAAAH7DgAA7AIAAMoncrmrc8Q/Nzi/Cn5a0D8AAAA/VwEAAAAAAAAB/A4AAOwCAACInTv8q1jEP+lh+V+CUtA/AAAAP1cBAAAAAAAAAf0OAADsAgAAJjFdByxUxD83OL8KflrQPwAAAD9XAQAAAAAAAAH+DgAA7AIAAGZYoB0sS8Q/wXaWioRO0D8AAAA/VwEAAAAAAAAB/w4AAOwCAAAE7MEorEbEP5uLM7WGStA/AAAAP3cBAAAAAAAAAQAPAADsAgAABOzBKKxGxD9NtW0Ki0LQPwAAAD93AQAAAAAAAAEBDwAA7AIAAATswSisRsQ/c6DQ34hG0D8AAAA/dwEAAAAAAAABAg8AAOwCAAAE7MEorEbEP3Og0N+IRtA/AAAAP3cBAAAAAAAAAQMPAADsAgAABOzBKKxGxD9zoNDfiEbQPwAAAD93AQAAAAAAAAEEDwAA7AIAAPDPAD8rpcQ/T8RnNKcO0D8AAAA/tQEAAAAAAAABBQ8AAOwCAAB45G25KtvEP97/2md11c8/AAAAP7UBAAAAAAAAAQYPAADsAgAAHj52EqoexT/2fIlngr3PPwAAAD+1AQAAAAAAAAEHDwAA7AIAAKi11jOpeMU/WtD9EYutzz8AAAA/1AEAAAAAAAABCA8AAOwCAAAS6Jt2KMXFPwr6N2ePpc8/AAAAP9QBAAAAAAAAAQkPAADsAgAAukGkz6cIxj8K+jdnj6XPPwAAAD/UAQAAAAAAAAEKDwAA7AIAAGKbrCgnTMY/WtD9EYutzz8AAAA/5AEAAAAAAAABCw8AAOwCAABIHPiXpobGPy7WoBJx3c8/AAAAP+QBAAAAAAAAAQwPAADsAgAADlioKKazxj8aWfISZPXPPwAAAD8DAgAAAAAAAAENDwAA7AIAAJRsFaOl6cY/O0e5NJom0D8AAAA/AwIAAAAAAAABDg8AAOwCAAAWHo92pfvGPyfKCjWNPtA/AAAAPwMCAAAAAAAAAQ8PAADsAgAAeIptayUAxz/T5EpgdWrQPwAAAD8iAgAAAAAAAAEQDwAA7AIAAHiKbWslAMc/l3w5i2p+0D8AAAA/IgIAAAAAAAABEQ8AAOwCAAB4im1rJQDHPx2sFuFUptA/AAAAPyICAAAAAAAAARIPAADsAgAAlGwVo6Xpxj8bnRy3ONrQPwAAAD8yAgAAAAAAAAETDwAA7AIAANAwZRKmvMY/2SURuBEi0T8AAAA/MgIAAAAAAAABFA8AAOwCAAAK9bSBpo/GPxFwLjnkddE/AAAAP04CAAAAAAAAARUPAADsAgAAJHRpEidVxj8dz+jkuMXRPwAAAD9OAgAAAAAAAAEWDwAA7AIAAP7L2oynI8Y/3Vfd5ZEN0j8AAAA/TgIAAAAAAAABFw8AAOwCAADWI0wHKPLFP53g0eZqVdI/AAAAP24CAAAAAAAAARgPAADsAgAAUg/fjCi8xT+tP4ySP6XSPwAAAD9uAgAAAAAAAAEZDwAA7AIAAOrcGUqpb8U/uZ5GPhT10j8AAAA/bgIAAAAAAAABGg8AAOwCAADgFjP8qSfFP7ePTBT4KNM/AAAAP40CAAAAAAAAARsPAADsAgAANr0qoyrkxD8X1MaU5EzTPwAAAD+NAgAAAAAAAAEcDwAA7AIAABIVnB2rssQ/AVcYlddk0z8AAAA/jQIAAAAAAAABHQ8AAOwCAABM2euMq4XEP50DpOrOdNM/AAAAP5wCAAAAAAAAAR4PAADsAgAAiJ07/KtYxD91GEEV0XDTPwAAAD+cAgAAAAAAAAEfDwAA7AIAACLOaWAsMMQ/J0J7atVo0z8AAAA/vAIAAAAAAAABIA8AAOwCAAD8JdvarP7DP7GAUurbXNM/AAAAP7wCAAAAAAAAASEPAADsAgAA0hpZri2pwz95Jzs/7TzTPwAAAD+8AgAAAAAAAAEiDwAA7AIAAAzfqB0ufMM/Q84jlP4c0z8AAAA/2wIAAAAAAAABIw8AAOwCAAAM36gdLnzDP0POI5T+HNM/AAAAP9sCAAAAAAAAASQPAADsAgAADN+oHS58wz9DziOU/hzTPwAAAD/bAgAAAAAAAAElDwAA7AIAAAzfqB0ufMM/Q84jlP4c0z8AAAA/+gIAAAAAAAABJg8AAOwCAAC0v7FrNYjAP+D+KwE/Drw/AAAAPwAAAAAAAAAAAScPAADsAgAAtL+xazWIwD/g/isBPw68PwAAAD8QAAAAAAAAAAEoDwAA7AIAALS/sWs1iMA/4P4rAT8OvD8AAAA/EAAAAAAAAAABKQ8AAOwCAAC0v7FrNYjAP+D+KwE/Drw/AAAAPyAAAAAAAAAAASoPAADsAgAAtL+xazWIwD/g/isBPw68PwAAAD8gAAAAAAAAAAErDwAA7AIAALS/sWs1iMA/4P4rAT8OvD8AAAA/IAAAAAAAAAABLA8AAOwCAACW3Qk0tZ7AP2Az5wZVvb0/AAAAPz8AAAAAAAAAAS0PAADsAgAAGI+DB7WwwD9AmESzDz2+PwAAAD8/AAAAAAAAAAEuDwAA7AIAAJpA/dq0wsA/7KOKtNucvj8AAAA/XgAAAAAAAAABLw8AAOwCAADeyjOYtN3APzBcXAufDL8/AAAAP14AAAAAAAAAATAPAADsAgAAgMFISjT9wD9geYsOHfy/PwAAAD9eAAAAAAAAAAExDwAA7AIAAKhp18+zLsE/pp5RM9ZlwD8AAAA/bgAAAAAAAAABMg8AAOwCAAAMOalrM1fBPyawOjWI9cA/AAAAP24AAAAAAAAAATMPAADsAgAA0HRZ/DKEwT8KFZjhQnXBPwAAAD+NAAAAAAAAAAE0DwAA7AIAADZEK5iyrME/nqMv4wHtwT8AAAA/jQAAAAAAAAABNQ8AAOwCAABc7LkdMt7BPzYyx+TAZMI/AAAAP50AAAAAAAAAATYPAADsAgAAwruLubEGwj9kbeo7d+zCPwAAAD+dAAAAAAAAAAE3DwAA7AIAAEbQ+DOxPMI/mqgNky10wz8AAAA/rAAAAAAAAAABOA8AAOwCAAAuUUSjMHfCP8jjMOrj+8M/AAAAP6wAAAAAAAAAATkPAADsAgAAFNKPErCxwj9G9RnslYvEPwAAAD/MAAAAAAAAAAE6DwAA7AIAADp6Hpgv48I/QtclmF3zxD8AAAA/zAAAAAAAAAABOw8AAOwCAABiIq0drxTDP+zia5kpU8U/AAAAP8wAAAAAAAAAATwPAADsAgAAxvF+uS49wz9clZrvBpPFPwAAAD/rAAAAAAAAAAE9DwAA7AIAACrBUFWuZcM/hHEDm+jKxT8AAAA/6wAAAAAAAAABPg8AAOwCAABOad/aLZfDP6RNbEbKAsY/AAAAP+sAAAAAAAAAAT8PAADsAgAAllYJPy3Wwz/IKdXxqzrGPwAAAD8KAQAAAAAAAAFADwAA7AIAAH7XVK6sEMQ/7AU+nY1yxj8AAAA/CgEAAAAAAAABQQ8AAOwCAAAE7MEorEbEP5wvePKRasY/AAAAPwoBAAAAAAAAAUIPAADsAgAAigAvo6t8xD/sBT6djXLGPwAAAD8aAQAAAAAAAAFDDwAA7AIAABIVnB2rssQ/nC948pFqxj8AAAA/GgEAAAAAAAABRA8AAOwCAAA2vSqjKuTEP5wvePKRasY/AAAAPzkBAAAAAAAAAUUPAADsAgAAXmW5KKoVxT9m1mBHo0rGPwAAAD85AQAAAAAAAAFGDwAA7AIAAGDIrM+pOcU/3qaD8bgixj8AAAA/OQEAAAAAAAABRw8AAOwCAADGl35rKWLFP0L695vBEsY/AAAAP1gBAAAAAAAAAUgPAADsAgAALmdQB6mKxT8gHo/w39rFPwAAAD9YAQAAAAAAAAFJDwAA7AIAAM5dZbkoqsU/9kEmRf6ixT8AAAA/WAEAAAAAAAABSg8AAOwCAADUwFhgKM7FP9ZlvZkca8U/AAAAP3cBAAAAAAAAAUsPAADsAgAAFkuPHSjpxT9QNuBDMkPFPwAAAD93AQAAAAAAAAFMDwAA7AIAALpBpM+nCMY/3oOx7VQDxT8AAAA/dwEAAAAAAAABTQ8AAOwCAAD+y9qMpyPGP7qnSEJzy8Q/AAAAP4cBAAAAAAAAAU4PAADsAgAA4OkyVSc6xj/koaVBjZvEPwAAAD+HAQAAAAAAAAFPDwAA7AIAAAIvzjOnR8Y/wMU8lqtjxD8AAAA/pgEAAAAAAAABUA8AAOwCAADEB4sdp1DGPwI9SJXSG8Q/AAAAP6YBAAAAAAAAAVEPAADsAgAA5Ewm/CZexj+Sihk/9dvDPwAAAD+mAQAAAAAAAAFSDwAA7AIAAGj+n88mcMY/0AElPhyUwz8AAAA/xgEAAAAAAAABUw8AAOwCAACKQzuupn3GP9YfGZJULMM/AAAAP8YBAAAAAAAAAVQPAADsAgAAqIjWjCaLxj8uFNOQiMzCPwAAAD/GAQAAAAAAAAFVDwAA7AIAAMrNcWummMY/vmGkOquMwj8AAAA/ygEAAAAAAAABVg8AAOwCAABMf+s+pqrGP1wsJOTaNMI/AAAAP8oBAAAAAAAAAVcPAADsAgAAruvJMyavxj+eoy/jAe3BPwAAAD/pAQAAAAAAAAFYDwAA7AIAANAwZRKmvMY/esfGNyC1wT8AAAA/6QEAAAAAAAABWQ8AAOwCAAAwnUMHJsHGP1rrXYw+fcE/AAAAP/kBAAAAAAAAAVoPAADsAgAAMJ1DBybBxj/Su4A2VFXBPwAAAD/5AQAAAAAAAAFbDwAA7AIAADCdQwcmwcY/rN8Xi3IdwT8AAAA/CQIAAAAAAAABXA8AAOwCAAAwnUMHJsHGPwLU0YmmvcA/AAAAPwkCAAAAAAAAAV0PAADsAgAADlioKKazxj+mnlEz1mXAPwAAAD8oAgAAAAAAAAFeDwAA7AIAAC46UGAmncY/hHPoDTfMvz8AAAA/KAIAAAAAAAABXw8AAOwCAACoiNaMJovGP/QCRWCw7L4/AAAAPzgCAAAAAAAAAWAPAADsAgAAikM7rqZ9xj+k67hdGC2+PwAAAD84AgAAAAAAAAFhDwAA7AIAAOivGaMmgsY/sCehBYldvT8AAAA/RwIAAAAAAAABYg8AAOwCAACoiNaMJovGP2hvz67F7bw/AAAAP0cCAAAAAAAAAWMPAADsAgAASBz4l6aGxj+ICnICC268PwAAAD9mAgAAAAAAAAFkDwAA7AIAAORMJvwmXsY/DPmIAFneuz8AAAA/ZgIAAAAAAAABZQ8AAOwCAADkTCb8Jl7GPwz5iABZ3rs/AAAAP2YCAAAAAAAAAWYPAADsAgAA5Ewm/CZexj8M+YgAWd67PwAAAD92AgAAAAAAAAFnDwAA7AIAAORMJvwmXsY/DPmIAFneuz8AAAA/dgIAAAAAAAABaA8AAOwCAAAiGmnEIXrIP2QnRjSvrcA/AAAAPwAAAAAAAAAAAWkPAADsAgAAIhppxCF6yD9kJ0Y0r63APwAAAD8fAAAAAAAAAAFqDwAA7AIAACIaacQhesg/ZCdGNK+twD8AAAA/HwAAAAAAAAABaw8AAOwCAAAiGmnEIXrIP2QnRjSvrcA/AAAAPx8AAAAAAAAAAWwPAADsAgAAIhppxCF6yD9kJ0Y0r63APwAAAD8/AAAAAAAAAAFtDwAA7AIAACIaacQhesg/ZCdGNK+twD8AAAA/PwAAAAAAAAABbg8AAOwCAAAiGmnEIXrIP2QnRjSvrcA/AAAAPz8AAAAAAAAAAW8PAADsAgAAIhppxCF6yD9kJ0Y0r63APwAAAD8/AAAAAAAAAAFwDwAA7AIAAHiu31y7V+g/eLb4O3pCtD8AAAA/AAAAAAAAAAABcQ8AAOwCAAB4rt9cu1foP3i2+Dt6QrQ/AAAAPx8AAAAAAAAAAXIPAADsAgAAeK7fXLtX6D94tvg7ekK0PwAAAD8fAAAAAAAAAAFzDwAA7AIAAHiu31y7V+g/eLb4O3pCtD8AAAA/HwAAAAAAAAABdA8AAOwCAAB4rt9cu1foP3i2+Dt6QrQ/AAAAPz4AAAAAAAAAAXUPAADsAgAAeK7fXLtX6D94tvg7ekK0PwAAAD8+AAAAAAAAAAF2DwAA7AIAAHiu31y7V+g/eLb4O3pCtD8AAAA/PgAAAAAAAAABdw8AAOwCAAB4rt9cu1foP3i2+Dt6QrQ/AAAAPz4AAAAAAAAAAXgPAADsAgAAxsb2jntD6D+k9vlCXFG2PwAAAD9DAAAAAAAAAAF5DwAA7AIAAH31T5cbQOg/mLoRm+sgtz8AAAA/YgAAAAAAAAABeg8AAOwCAAA1JKmfuzzoPxjM+pydsLc/AAAAP2IAAAAAAAAAAXsPAADsAgAAjOYjs9s06D80im/0RlC4PwAAAD9yAAAAAAAAAAF8DwAA7AIAAOOonsb7LOg/pDyeSiSQuD8AAAA/cgAAAAAAAAABfQ8AAOwCAAAJNarf2yLoP8T6EqLNL7k/AAAAP4EAAAAAAAAAAX4PAADsAgAASFzt9dsZ6D+kX3BOiK+5PwAAAD+BAAAAAAAAAAF/DwAA7AIAAIiDMAzcEOg/MNAT/A6Puj8AAAA/oQAAAAAAAAABgA8AAOwCAACWdAQonAXoP8RAt6mVbrs/AAAAP6EAAAAAAAAAAYEPAADsAgAAvgAQQXz75z8gt/1XAn68PwAAAD+hAAAAAAAAAAGCDwAA7AIAABTDilSc8+c/EHsVsJFNvT8AAAA/wAAAAAAAAAABgw8AAOwCAABshQVovOvnP0CYRLMPPb4/AAAAP8AAAAAAAAAAAYQPAADsAgAA833vdRzm5z8EYv8LhTy/PwAAAD/AAAAAAAAAAAGFDwAA7AIAAHl22YN84Oc/Nuwi3fglwD8AAAA/3wAAAAAAAAABhg8AAOwCAAAZCvuO/NvnP3qk9DO8lcA/AAAAP98AAAAAAAAAAYcPAADsAgAAoQLlnFzW5z8msDo1iPXAPwAAAD/fAAAAAAAAAAGIDwAA7AIAAHDMdaIc1Oc/6DgvNmE9wT8AAAA/7wAAAAAAAAABiQ8AAOwCAAD4xF+wfM7nPwoVmOFCdcE/AAAAP+8AAAAAAAAAAYoPAADsAgAAl1iBu/zJ5z9Ebq+MMZXBPwAAAD8OAQAAAAAAAAGLDwAA7AIAADbsosZ8xec/yp2M4hu9wT8AAAA/DgEAAAAAAAABjA8AAOwCAAAGtjPMPMPnP7Qg3uIO1cE/AAAAPw4BAAAAAAAAAY0PAADsAgAAvuSM1Ny/5z+IJoHj9ATCPwAAAD8tAQAAAAAAAAGODwAA7AIAAF54rt9cu+c/+tivOdJEwj8AAAA/LQEAAAAAAAABjw8AAOwCAADN1WDwnLTnP75hpDqrjMI/AAAAPy0BAAAAAAAAAZAPAADsAgAAhQS6+Dyx5z8uFNOQiMzCPwAAAD9NAQAAAAAAAAGRDwAA7AIAAFPOSv78ruc/tEOw5nL0wj8AAAA/TQEAAAAAAAABkg8AAOwCAAA8MxMB3a3nP4hJU+dYJMM/AAAAP00BAAAAAAAAAZMPAADsAgAAC/2jBp2r5z9yzKTnSzzDPwAAAD9sAQAAAAAAAAGUDwAA7AIAAPRhbAl9quc/csyk50s8wz8AAAA/bAEAAAAAAAABlQ8AAOwCAAD0YWwJfarnPxB5MD1DTMM/AAAAP2wBAAAAAAAAAZYPAADsAgAAC/2jBp2r5z8QeTA9Q0zDPwAAAD97AQAAAAAAAAGXDwAA7AIAAAv9owadq+c/EHkwPUNMwz8AAAA/ewEAAAAAAAABmA8AAOwCAAAL/aMGnavnPxB5MD1DTMM/AAAAP5sBAAAAAAAAAZkPAADsAgAAC/2jBp2r5z8QeTA9Q0zDPwAAAD+bAQAAAAAAAAGaDwAA7AIAAAv9owadq+c/EHkwPUNMwz8AAAA/mwEAAAAAAAABmw8AAOwCAACcMvzwpDHHP/SX6eE1jcE/AAAAPwAAAAAAAAAAAZwPAADsAgAAnDL88KQxxz/0l+nhNY3BPwAAAD8PAAAAAAAAAAGdDwAA7AIAAJwy/PCkMcc/9Jfp4TWNwT8AAAA/DwAAAAAAAAABng8AAOwCAACcMvzwpDHHP/SX6eE1jcE/AAAAPy8AAAAAAAAAAZ8PAADsAgAAJqpcEqSLxz9ui96Pr4TCPwAAAD8vAAAAAAAAAAGgDwAA7AIAAIx5Lq4jtMc/euqYO4TUwj8AAAA/LwAAAAAAAAABoQ8AAOwCAACS3CFVI9jHP+ycx5FhFMM/AAAAPz4AAAAAAAAAAaIPAADsAgAAWBjS5SIFyD8QeTA9Q0zDPwAAAD8+AAAAAAAAAAGjDwAA7AIAANwsP2AiO8g/XE/25z5Uwz8AAAA/XgAAAAAAAAABpA8AAOwCAACiaO/wIWjIP5qoDZMtdMM/AAAAP14AAAAAAAAAAaUPAADsAgAAaKSfgSGVyD+aqA2TLXTDPwAAAD9eAAAAAAAAAAGmDwAA7AIAAGoHkyghucg/mqgNky10wz8AAAA/bQAAAAAAAAABpw8AAOwCAAAwQ0O5IObIP5qoDZMtdMM/AAAAP20AAAAAAAAAAagPAADsAgAAWOvRPqAXyT8m9t48UDTDPwAAAD+MAAAAAAAAAAGpDwAA7AIAAJ7Y+6KfVsk/ZG3qO3fswj8AAAA/jAAAAAAAAAABqg8AAOwCAAAi7Wgdn4zJPxBWXjnfLMI/AAAAP5wAAAAAAAAAAasPAADsAgAACm60jB7HyT82D/XgXEXBPwAAAD+cAAAAAAAAAAGsDwAA7AIAAJKCIQce/ck/0piuMvA1wD8AAAA/rAAAAAAAAAABrQ8AAOwCAACSgiEHHv3JP9KYrjLwNcA/AAAAP6wAAAAAAAAAAa4PAADsAgAAkoIhBx79yT/SmK4y8DXAPwAAAD/LAAAAAAAAAAGvDwAA7AIAAJKCIQce/ck/0piuMvA1wD8AAAA/ywAAAAAAAAABsA8AAOwCAABGXwSjoYfIPzNvaegpzdI/AAAAPwAAAAAAAAAAAbEPAADsAgAARl8Eo6GHyD8zb2noKc3SPwAAAD8gAAAAAAAAAAGyDwAA7AIAAEZfBKOhh8g/M29p6CnN0j8AAAA/IAAAAAAAAAABsw8AAOwCAABGXwSjoYfIPzNvaegpzdI/AAAAPyAAAAAAAAAAAbQPAADsAgAARl8Eo6GHyD8zb2noKc3SPwAAAD8/AAAAAAAAAAG1DwAA7AIAAMYQfnahmcg/w8s0vGhZ0j8AAAA/PwAAAAAAAAABtg8AAOwCAACky+KXIYzIP3sEaTuJHdI/AAAAPz8AAAAAAAAAAbcPAADsAgAApMvilyGMyD+9im5kzKHRPwAAAD9OAAAAAAAAAAG4DwAA7AIAAGikn4Ehlcg/jU9LDRYa0T8AAAA/TgAAAAAAAAABuQ8AAOwCAADoVRlVIafIP6fq7WBbmtA/AAAAP24AAAAAAAAAAboPAADsAgAAageTKCG5yD87R7k0mibQPwAAAD9uAAAAAAAAAAG7DwAA7AIAAK6RyeUg1Mg/emugZdAtzz8AAAA/fQAAAAAAAAABvA8AAOwCAAAwQ0O5IObIP8YelAxoFs4/AAAAP30AAAAAAAAAAb0PAADsAgAAEmGbgaD8yD+OoqpdFdfMPwAAAD+NAAAAAAAAAAG+DwAA7AIAAPrh5vAfN8k/Fq+1r5vfyz8AAAA/jQAAAAAAAAABvw8AAOwCAADAHZeBH2TJP/jwQFjyP8s/AAAAP6AAAAAAAAAAAcAPAADsAgAApp7i8J6eyT9M5fpWJuDKPwAAAD+gAAAAAAAAAAHBDwAA7AIAAGzakoGey8k/xrUdATy4yj8AAAA/oAAAAAAAAAABwg8AAOwCAACuZMk+nubJPywJkqtEqMo/AAAAP7AAAAAAAAAAAcMPAADsAgAAkoIhBx79yT9431dWQLDKPwAAAD+wAAAAAAAAAAHEDwAA7AIAAFRb3vAdBso/YmKpVjPIyj8AAAA/zwAAAAAAAAABxQ8AAOwCAABUW97wHQbKP5y7wAEi6Mo/AAAAP88AAAAAAAAAAcYPAADsAgAAVFve8B0Gyj8Obu9X/yfLPwAAAD/fAAAAAAAAAAHHDwAA7AIAAFRb3vAdBso/tnk1WcuHyz8AAAA/3wAAAAAAAAAByA8AAOwCAADy7v/7nQHKP0wIzVqK/8s/AAAAP+4AAAAAAAAAAckPAADsAgAA8u7/+50Byj/MGbZcPI/MPwAAAD/uAAAAAAAAAAHKDwAA7AIAABI0m9odD8o/kuNwtbGOzT8AAAA/DgEAAAAAAAAByw8AAOwCAAB0oHnPnRPKPy6zzg4Nvs4/AAAAPw4BAAAAAAAAAcwPAADsAgAANHk2uZ0cyj96rGa9bOXPPwAAAD8OAQAAAAAAAAHNDwAA7AIAALYqsIydLso/EU1cNYBW0D8AAAA/HQEAAAAAAAABzg8AAOwCAADYb0trHTzKP1kFLoxDxtA/AAAAPx0BAAAAAAAAAc8PAADsAgAAvo2jM51Syj/FqGK4BDrRPwAAAD88AQAAAAAAAAHQDwAA7AIAAJ6r+/scaco/Hc/o5LjF0T8AAAA/PAEAAAAAAAAB0Q8AAOwCAADA8JbanHbKP9lI47t1QdI/AAAAP0wBAAAAAAAAAdIPAADsAgAAgslTxJx/yj/7FVI9O63SPwAAAD9MAQAAAAAAAAHTDwAA7AIAAEKiEK6ciMo/fzY1aQkJ0z8AAAA/XAEAAAAAAAAB1A8AAOwCAAAEe82XnJHKP+/oY7/mSNM/AAAAP1wBAAAAAAAAAdUPAADsAgAAxFOKgZyayj/D7gbAzHjTPwAAAD97AQAAAAAAAAHWDwAA7AIAAGTnq4wclso/1Vy7lb2U0z8AAAA/ewEAAAAAAAAB1w8AAOwCAAAkwGh2HJ/KP8HfDJawrNM/AAAAP4sBAAAAAAAAAdgPAADsAgAAJMBodhyfyj/B3wyWsKzTPwAAAD+LAQAAAAAAAAHZDwAA7AIAAIYsR2uco8o/wd8MlrCs0z8AAAA/iwEAAAAAAAAB2g8AAOwCAAAI3sA+nLXKP8HfDJawrNM/AAAAP4sBAAAAAAAAAdsPAADsAgAAiI86EpzHyj/D7gbAzHjTPwAAAD+5AQAAAAAAAAHcDwAA7AIAAOr7GAcczMo/sYBS6ttc0z8AAAA/uQEAAAAAAAAB3Q8AAOwCAADq+xgHHMzKP7GAUurbXNM/AAAAP7kBAAAAAAAAAd4PAADsAgAA6vsYBxzMyj+xgFLq21zTPwAAAD+5AQAAAAAAAAHfDwAA7AIAAOr7GAcczMo/sYBS6ttc0z8AAAA/uQEAAAAAAAAB4A8AAOwCAADoVRlVIafIP+NDBQxKutA/AAAAPwAAAAAAAAAAAeEPAADsAgAA6FUZVSGnyD/jQwUMSrrQPwAAAD8QAAAAAAAAAAHiDwAA7AIAAOhVGVUhp8g/40MFDEq60D8AAAA/EAAAAAAAAAAB4w8AAOwCAADoVRlVIafIP+NDBQxKutA/AAAAPy8AAAAAAAAAAeQPAADsAgAAdM15diAByT+dvf/iBjbRPwAAAD8vAAAAAAAAAAHlDwAA7AIAANz/PrmfTck/O2qLOP5F0T8AAAA/PwAAAAAAAAAB5g8AAOwCAAAqUFzEnrDJP2NV7g38SdE/AAAAPz8AAAAAAAAAAecPAADsAgAAtMe85Z0Kyj/rk8WNAj7RPwAAAD9PAAAAAAAAAAHoDwAA7AIAABz6gSgdV8o/ARF0jQ8m0T8AAAA/TwAAAAAAAAAB6Q8AAOwCAAAI3sA+nLXKP1P2M2In+tA/AAAAP24AAAAAAAAAAeoPAADsAgAATsvqopv0yj/zsbnhOtbQPwAAAD9uAAAAAAAAAAHrDwAA7AIAAE7L6qKb9Mo/87G54TrW0D8AAAA/bgAAAAAAAAAB7A8AAOwCAABOy+qim/TKP/OxueE61tA/AAAAP40AAAAAAAAAAe0PAADsAgAATsvqopv0yj/zsbnhOtbQPwAAAD+NAAAAAAAAAAHuDwAA7AIAAG8EfHtbS+g/1EE8L4KEsD8AAAA/AAAAAAAAAAAB7w8AAOwCAABvBHx7W0voP9RBPC+ChLA/AAAAPx8AAAAAAAAAAfAPAADsAgAAbwR8e1tL6D/UQTwvgoSwPwAAAD8fAAAAAAAAAAHxDwAA7AIAAG8EfHtbS+g/1EE8L4KEsD8AAAA/HwAAAAAAAAAB8g8AAOwCAABvBHx7W0voP9RBPC+ChLA/AAAAPz4AAAAAAAAAAfMPAADsAgAAbwR8e1tL6D/UQTwvgoSwPwAAAD8+AAAAAAAAAAH0DwAA7AIAAG8EfHtbS+g/1EE8L4KEsD8AAAA/PgAAAAAAAAAB9Q8AAOwCAABvBHx7W0voP9RBPC+ChLA/AAAAPz4AAAAAAAAAAfYPAADsAgAAbwR8e1tL6D/UQTwvgoSwPwAAAD8+AAAAAAAAAAH3DwAA7AIAAMbG9o57Q+g/ZNWx4GyDsj8AAAA/bQAAAAAAAAAB+A8AAOwCAABkWhia+z7oPxhAso0NM7M/AAAAP20AAAAAAAAAAfkPAADsAgAA07fKqjs46D9AXeGQiyK0PwAAAD9tAAAAAAAAAAH6DwAA7AIAAIzmI7PbNOg/gNnKP95htT8AAAA/jAAAAAAAAAAB+w8AAOwCAAD7Q9bDGy7oP3j8nENCgbY/AAAAP4wAAAAAAAAAAfwPAADsAgAA2f465Zsg6D9Exlect4C3PwAAAD+cAAAAAAAAAAH9DwAA7AIAANBU1wM8FOg/CJAS9SyAuD8AAAA/nAAAAAAAAAAB/g8AAOwCAACWdAQonAXoPyhOh0zWH7k/AAAAP6wAAAAAAAAAAf8PAADsAgAAdS9pSRz45z94ZRNPbt+5PwAAAD+sAAAAAAAAAAEAEAAA7AIAAIMgPWXc7Oc/lCOIphd/uj8AAAA/ywAAAAAAAAABARAAAOwCAAAypTKMHN3nP8RAt6mVbrs/AAAAP8sAAAAAAAAAAQIQAADsAgAAKPvOqrzQ5z9cEBUD8Z28PwAAAD/LAAAAAAAAAAEDEAAA7AIAAGciEsG8x+c/pOu4XRgtvj8AAAA/2gAAAAAAAAABBBAAAOwCAABeeK7fXLvnP7jM/7gl7L8/AAAAP9oAAAAAAAAAAQUQAADsAgAA5HCY7by15z9kJ0Y0r63APwAAAD/6AAAAAAAAAAEGEAAA7AIAAFPOSv78ruc/Ng/14FxFwT8AAAA/+gAAAAAAAAABBxAAAOwCAADCK/0OPajnP8qdjOIbvcE/AAAAP/oAAAAAAAAAAQgQAADsAgAAY78eGr2j5z8QVl453yzCPwAAAD8ZAQAAAAAAAAEJEAAA7AIAADOJrx99oec/kGdHO5G8wj8AAAA/GQEAAAAAAAABChAAAOwCAAACU0AlPZ/nPyb23jxQNMM/AAAAPxkBAAAAAAAAAQsQAADsAgAA0hzRKv2c5z+oB8g+AsTDPwAAAD8pAQAAAAAAAAEMEAAA7AIAALmBmS3dm+c/OJZfQME7xD8AAAA/KQEAAAAAAAABDRAAAOwCAABwsPI1fZjnP9Ak90GAs8Q/AAAAP0gBAAAAAAAAAQ4QAADsAgAAKt9LPh2V5z9ms45DPyvFPwAAAD9IAQAAAAAAAAEPEAAA7AIAAPio3EPdkuc/OrkxRCVbxT8AAAA/VwEAAAAAAAABEBAAAOwCAADIcm1JnZDnP3ISSe8Te8U/AAAAP1cBAAAAAAAAAREQAADsAgAA4Q2lRr2R5z8Mv9REC4vFPwAAAD9XAQAAAAAAAAESEAAA7AIAAPio3EPdkuc/qmtgmgKbxT8AAAA/ZwEAAAAAAAABExAAAOwCAAD4qNxD3ZLnP6prYJoCm8U/AAAAP2cBAAAAAAAAARQQAADsAgAAEUQUQf2T5z+qa2CaApvFPwAAAD9nAQAAAAAAAAEVEAAA7AIAACrfSz4dlec/qmtgmgKbxT8AAAA/ZwEAAAAAAAABFhAAAOwCAAAq30s+HZXnP6prYJoCm8U/AAAAP4YBAAAAAAAAARcQAADsAgAAKt9LPh2V5z+qa2CaApvFPwAAAD+GAQAAAAAAAAEYEAAA7AIAACrfSz4dlec/qmtgmgKbxT8AAAA/hgEAAAAAAAABGRAAAOwCAADYQkvEmk7LP9hnogxrbL8/AAAAPwAAAAAAAAAAARoQAADsAgAA2EJLxJpOyz/YZ6IMa2y/PwAAAD8gAAAAAAAAAAEbEAAA7AIAANhCS8SaTss/2GeiDGtsvz8AAAA/IAAAAAAAAAABHBAAAOwCAADYQkvEmk7LP+xWI4qZ1cA/AAAAPyAAAAAAAAAAAR0QAADsAgAAPK8puRpTyz9MjKPgaS3BPwAAAD8/AAAAAAAAAAEeEAAA7AIAAFr0xJeaYMs/vD7SNkdtwT8AAAA/PwAAAAAAAAABHxAAAOwCAAAczYGBmmnLP94aO+IopcE/AAAAPz8AAAAAAAAAASAQAADsAgAAAOvZSRqAyz8YdFKNF8XBPwAAAD9eAAAAAAAAAAEhEAAA7AIAAOIIMhKalss/7Hn1jf30wT8AAAA/XgAAAAAAAAABIhAAAOwCAABoHZ+MmczLP3Kp0uPnHMI/AAAAP14AAAAAAAAAASMQAADsAgAAjsUtEhn+yz+ahTuPyVTCPwAAAD99AAAAAAAAAAEkEAAA7AIAALRtvJeYL8w/bovej6+Ewj8AAAA/fQAAAAAAAAABJRAAAOwCAADYFUsdGGHMP26L3o+vhMI/AAAAP40AAAAAAAAAASYQAADsAgAAIgN1gRegzD/U3lI6uHTCPwAAAD+NAAAAAAAAAAEnEAAA7AIAAGjwnuUW38w/EFZeOd8swj8AAAA/jQAAAAAAAAABKBAAAOwCAAAQSqc+liLNP3rHxjcgtcE/AAAAP6wAAAAAAAAAASkQAADsAgAAPFUpaxV4zT+aYmmLZTXBPwAAAD+sAAAAAAAAAAEqEAAA7AIAAIJCU88Ut80/pp5RM9ZlwD8AAAA/vAAAAAAAAAABKxAAAOwCAACq6uFUlOjNP5Sv0LWn/L4/AAAAP7wAAAAAAAAAASwQAADsAgAATuH2BhQIzj8gt/1XAn68PwAAAD/MAAAAAAAAAAEtEAAA7AIAAE7h9gYUCM4/ILf9VwJ+vD8AAAA/zAAAAAAAAAABLhAAAOwCAABO4fYGFAjOPyC3/VcCfrw/AAAAP8wAAAAAAAAAAS8QAADsAgAATuH2BhQIzj8gt/1XAn68PwAAAD/rAAAAAAAAAAEwEAAA7AIAAFY30aKVYc0/wXaWioRO0D8AAAA/AAAAAAAAAAABMRAAAOwCAABWN9GilWHNP8F2loqETtA/AAAAPxAAAAAAAAAAATIQAADsAgAA3ks+HZWXzT9a0P0Ri63PPwAAAD8QAAAAAAAAAAEzEAAA7AIAAIJCU88Ut80/poPxuCKWzj8AAAA/HwAAAAAAAAABNBAAAOwCAABmYKuXlM3NP0YNqwq2hs0/AAAAPx8AAAAAAAAAATUQAADsAgAAqurhVJTozT/ilmRcSXfMPwAAAD8/AAAAAAAAAAE2EAAA7AIAAIoIOh0U/80/jn/YWbG3yz8AAAA/PwAAAAAAAAABNxAAAOwCAAAMurPwExHOP/jwQFjyP8s/AAAAP04AAAAAAAAAATgQAADsAgAA8NcLuZMnzj9M5fpWJuDKPwAAAD9OAAAAAAAAAAE5EAAA7AIAALCwyKKTMM4/8q96AFaIyj8AAAA/XgAAAAAAAAABOhAAAOwCAAD0Ov9fk0vOP1oh4/6WEMo/AAAAP14AAAAAAAAAATsQAADsAgAAOMU1HZNmzj8WaRGo06DJPwAAAD99AAAAAAAAAAE8EAAA7AIAAHpPbNqSgc4/GocF/As5yT8AAAA/fQAAAAAAAAABPRAAAOwCAABebcSiEpjOPySl+U9E0cg/AAAAP30AAAAAAAAAAT4QAADsAgAAHkaBjBKhzj86IqhPUbnIPwAAAD+cAAAAAAAAAAE/EAAA7AIAAH6yX4GSpc4/nHUc+lmpyD8AAAA/nAAAAAAAAAABQBAAAOwCAAAeRoGMEqHOP5x1HPpZqcg/AAAAP5wAAAAAAAAAAUEQAADsAgAA/ADmrZKTzj+cdRz6WanIPwAAAD+sAAAAAAAAAAFCEAAA7AIAAPwA5q2Sk84/ujORUQNJyT8AAAA/vAAAAAAAAAABQxAAAOwCAABebcSiEpjOP4YbQP6w4Mk/AAAAP7wAAAAAAAAAAUQQAADsAgAAHkaBjBKhzj9ChkCrUZDKPwAAAD/LAAAAAAAAAAFFEAAA7AIAAECLHGuSrs4/Dm7vV/8nyz8AAAA/ywAAAAAAAAABRhAAAOwCAABi0LdJErzOP45/2Fmxt8s/AAAAP+sAAAAAAAAAAUcQAADsAgAARO4PEpLSzj9oxkGyM5/MPwAAAD/rAAAAAAAAAAFIEAAA7AIAAObkJMQR8s4/embCtaSmzT8AAAA/6wAAAAAAAAABSRAAAOwCAACsINVUER/PPy6zzg4Nvs4/AAAAPwoBAAAAAAAAAUoQAADsAgAAEvCm8JBHzz+mpsO8hrXPPwAAAD8KAQAAAAAAAAFLEAAA7AIAAFZ63a2QYs8/J8oKNY0+0D8AAAA/CgEAAAAAAAABTBAAAOwCAABY3dBUkIbPPx2sFuFUptA/AAAAPykBAAAAAAAAAU0QAADsAgAAnGcHEpChzz8XjiKNHA7RPwAAAD8pAQAAAAAAAAFOEAAA7AIAAICFX9oPuM8/6YTLY+Zx0T8AAAA/KQEAAAAAAAABTxAAAOwCAAAAN9mtD8rPPx3P6OS4xdE/AAAAP0gBAAAAAAAAAVAQAADsAgAAYqO3oo/Ozz/dV93lkQ3SPwAAAD9IAQAAAAAAAAFREAAA7AIAAMIPlpcP088//zNGkXNF0j8AAAA/SAEAAAAAAAABUhAAAOwCAADCD5aXD9PPP/8kTGdXedI/AAAAP1gBAAAAAAAAAVMQAADsAgAAYqO3oo/Ozz/TKu9nPanSPwAAAD9YAQAAAAAAAAFUEAAA7AIAAAA32a0Pys8/gUUvkyXV0j8AAAA/dwEAAAAAAAABVRAAAOwCAABAXhzED8HPP7meRj4U9dI/AAAAP3cBAAAAAAAAAVYQAADsAgAAgIVf2g+4zz/LDPsTBRHTPwAAAD93AQAAAAAAAAFXEAAA7AIAAFxAxPuPqs8/j6TpPvok0z8AAAA/lgEAAAAAAAABWBAAAOwCAAB6ImwzEJTPP916r+n1LNM/AAAAP5YBAAAAAAAAAVkQAADsAgAA+HDyXxCCzz+3j0wU+CjTPwAAAD+WAQAAAAAAAAFaEAAA7AIAAPQN/7gQXs8/t49MFPgo0z8AAAA/qgEAAAAAAAABWxAAAOwCAADSyGPakFDPP4+k6T76JNM/AAAAP6oBAAAAAAAAAVwQAADsAgAA0shj2pBQzz+PpOk++iTTPwAAAD+qAQAAAAAAAAFdEAAA7AIAANLIY9qQUM8/j6TpPvok0z8AAAA/uQEAAAAAAAABXhAAAOwCAADSyGPakFDPP4+k6T76JNM/AAAAP7kBAAAAAAAAAV8QAADsAgAABPTMohTJzT/X80SKkTbQPwAAAD8AAAAAAAAAAAFgEAAA7AIAAAT0zKIUyc0/1/NEipE20D8AAAA/HwAAAAAAAAABYRAAAOwCAAAE9MyiFMnNP9fzRIqRNtA/AAAAPx8AAAAAAAAAAWIQAADsAgAABPTMohTJzT/X80SKkTbQPwAAAD8uAAAAAAAAAAFjEAAA7AIAAAT0zKIUyc0/1/NEipE20D8AAAA/LgAAAAAAAAABZBAAAOwCAAAE9MyiFMnNP9fzRIqRNtA/AAAAPy4AAAAAAAAAAWUQAADsAgAABPTMohTJzT/X80SKkTbQPwAAAD8uAAAAAAAAAAFmEAAA7AIAAAT0zKIUyc0/1/NEipE20D8AAAA/PgAAAAAAAAABZxAAAOwCAAAE9MyiFMnNP9fzRIqRNtA/AAAAPz4AAAAAAAAAAWgQAADsAgAABPTMohTJzT/X80SKkTbQPwAAAD8+AAAAAAAAAAFpEAAA7AIAAJrBB2CVfM0/DT5iC2SK0D8AAAA/bAAAAAAAAAABahAAAOwCAAB4fGyBFW/NP6fq7WBbmtA/AAAAP3wAAAAAAAAAAWsQAADsAgAAeHxsgRVvzT/jQwUMSrrQPwAAAD98AAAAAAAAAAFsEAAA7AIAAHh8bIEVb80/BSButyvy0D8AAAA/mwAAAAAAAAABbRAAAOwCAAD4yvKtFV3NP3fSnA0JMtE/AAAAP5sAAAAAAAAAAW4QAADsAgAAmF4UuZVYzT9dRvTj333RPwAAAD+bAAAAAAAAAAFvEAAA7AIAADbyNcQVVM0/Q7pLurbJ0T8AAAA/qgAAAAAAAAABcBAAAOwCAAAWrZrllUbNP7dsehCUCdI/AAAAP7oAAAAAAAAAAXEQAADsAgAAskC88BVCzT/rtpeRZl3SPwAAAD+6AAAAAAAAAAFyEAAA7AIAALJAvPAVQs0/D5MAPUiV0j8AAAA/2QAAAAAAAAABcxAAAOwCAABU1N37lT3NP1lazL0n0dI/AAAAP9kAAAAAAAAAAXQQAADsAgAA9Gf/BhY5zT+Rs+NoFvHSPwAAAD/ZAAAAAAAAAAF1EAAA7AIAANSFV8+VT80/ywz7EwUR0z8AAAA/+QAAAAAAAAABdhAAAOwCAADUhVfPlU/NP8sM+xMFEdM/AAAAP/kAAAAAAAAAAXcQAADsAgAA1IVXz5VPzT/LDPsTBRHTPwAAAD/5AAAAAAAAAAF4EAAA7AIAANSFV8+VT80/ywz7EwUR0z8AAAA/CAEAAAAAAAABeRAAAOwCAAB2GXnaFUvNP7EI4rSTMtA/AAAAPwAAAAAAAAAAAXoQAADsAgAAdhl52hVLzT+xCOK0kzLQPwAAAD8QAAAAAAAAAAF7EAAA7AIAAHYZedoVS80/sQjitJMy0D8AAAA/EAAAAAAAAAABfBAAAOwCAAB2GXnaFUvNP7EI4rSTMtA/AAAAPx8AAAAAAAAAAX0QAADsAgAAwmmW5RSuzT9NtW0Ki0LQPwAAAD8fAAAAAAAAAAF+EAAA7AIAAKrq4VSU6M0/wXaWioRO0D8AAAA/PgAAAAAAAAABfxAAAOwCAAA0YkJ2k0LOPzc4vwp+WtA/AAAAPz4AAAAAAAAAAYAQAADsAgAA3LtKzxKGzj9fIyLge17QPwAAAD8+AAAAAAAAAAGBEAAA7AIAAAbHzPuR284/0+RKYHVq0D8AAAA/XgAAAAAAAAABghAAAOwCAAAGx8z7kdvOP9PkSmB1atA/AAAAP14AAAAAAAAAAYMQAADsAgAABsfM+5Hbzj/T5EpgdWrQPwAAAD9eAAAAAAAAAAGEEAAA7AIAAAbHzPuR284/0+RKYHVq0D8AAAA/XgAAAAAAAAABhRAAAOwCAAAja9tcOr/oP+BbiN+mz6Q/AAAAPwAAAAAAAAAAAYYQAADsAgAAM1yvePqz6D+w354wVJCjPwAAAD8fAAAAAAAAAAGHEAAA7AIAADNcr3j6s+g/sN+eMFSQoz8AAAA/HwAAAAAAAAABiBAAAOwCAAAzXK94+rPoP7DfnjBUkKM/AAAAPx8AAAAAAAAAAYkQAADsAgAAM1yvePqz6D+w354wVJCjPwAAAD8/AAAAAAAAAAGKEAAA7AIAADNcr3j6s+g/sN+eMFSQoz8AAAA/PwAAAAAAAAABixAAAOwCAAAzXK94+rPoP7DfnjBUkKM/AAAAPz8AAAAAAAAAAYwQAADsAgAAM1yvePqz6D+w354wVJCjPwAAAD8/AAAAAAAAAAGNEAAA7AIAADNcr3j6s+g/sN+eMFSQoz8AAAA/PwAAAAAAAAABjhAAAOwCAABQF+oGkT7PP/6SCzIKBsA/AAAAPwAAAAAAAAAAAY8QAADsAgAAXEDE+4+qzz8g/aFfyry+PwAAAD8QAAAAAAAAAAGQEAAA7AIAAFxAxPuPqs8/IP2hX8q8vj8AAAA/EAAAAAAAAAABkRAAAOwCAABcQMT7j6rPPyD9oV/KvL4/AAAAPy8AAAAAAAAAAZIQAADsAgAAXEDE+4+qzz8g/aFfyry+PwAAAD8vAAAAAAAAAAGTEAAA7AIAAFxAxPuPqs8/IP2hX8q8vj8AAAA/LwAAAAAAAAABlBAAAOwCAABcQMT7j6rPPyD9oV/KvL4/AAAAPy8AAAAAAAAAAZUQAADsAgAAXEDE+4+qzz8g/aFfyry+PwAAAD8vAAAAAAAAAAGWEAAA7AIAAFxAxPuPqs8/IP2hX8q8vj8AAAA/LwAAAAAAAAABlxAAAOwCAABcQMT7j6rPPyD9oV/KvL4/AAAAP04AAAAAAAAAAZgQAADsAgAAg/M8vln/6D8c+g2GRfSwPwAAAD8AAAAAAAAAAAGZEAAA7AIAAIPzPL5Z/+g/HPoNhkX0sD8AAAA/EAAAAAAAAAABmhAAAOwCAACD8zy+Wf/oPxz6DYZF9LA/AAAAPxAAAAAAAAAAAZsQAADsAgAAg/M8vln/6D8c+g2GRfSwPwAAAD8vAAAAAAAAAAGcEAAA7AIAAIPzPL5Z/+g/HPoNhkX0sD8AAAA/LwAAAAAAAAABnRAAAOwCAACD8zy+Wf/oPxz6DYZF9LA/AAAAPz8AAAAAAAAAAZ4QAADsAgAAg/M8vln/6D8c+g2GRfSwPwAAAD8/AAAAAAAAAAGfEAAA7AIAADbbJYyZE+k/kM8O4IZTsj8AAAA/TgAAAAAAAAABoBAAAOwCAAAo6lFw2R7pP3A0bIxB07I/AAAAP04AAAAAAAAAAaEQAADsAgAAGfl9VBkq6T/sRVWO82KzPwAAAD9uAAAAAAAAAAGiEAAA7AIAAAoIqjhZNek/3Alt5oIytD8AAAA/bgAAAAAAAAABoxAAAOwCAAATsg0auUHpPwwnnOkAIrU/AAAAP24AAAAAAAAAAaQQAADsAgAATZLg9VhQ6T/cTxHuSnG2PwAAAD+NAAAAAAAAAAGlEAAA7AIAAJ8N684YYOk/eB9vR6agtz8AAAA/jQAAAAAAAAABphAAAOwCAADZ7b2quG7pPzzpKaAboLg/AAAAP40AAAAAAAAAAacQAADsAgAARAQAgZh/6T+kX3BOiK+5PwAAAD+dAAAAAAAAAAGoEAAA7AIAANxQsVG4kuk/CNa2/PS+uj8AAAA/nQAAAAAAAAABqRAAAOwCAAB2nWIi2KXpP5hGWqp7nrs/AAAAP7wAAAAAAAAAAaoQAADsAgAA+k7c9de36T94q7dWNh68PwAAAD+8AAAAAAAAAAGrEAAA7AIAAHsAVsnXyek/lGksrt+9vD8AAAA/vAAAAAAAAAABrBAAAOwCAACEqrmqN9bpP3jOiVqaPb0/AAAAP9sAAAAAAAAAAa0QAADsAgAAj1QdjJfi6T8o2s9bZp29PwAAAD/bAAAAAAAAAAGuEAAA7AIAAH9jSXDX7ek/4ETQCAdNvj8AAAA/2wAAAAAAAAABrxAAAOwCAABBPAZa1/bpP1xWuQq53L4/AAAAP+4AAAAAAAAAAbAQAADsAgAA0t5TSZf96T8EYv8LhTy/PwAAAD/uAAAAAAAAAAGxEAAA7AIAAGOBoThXBOo/5MZcuD+8vz8AAAA/7gAAAAAAAAABshAAAOwCAADyI+8nFwvqP5o/l4cBFsA/AAAAP/4AAAAAAAAAAbMQAADsAgAAnWF0FPcS6j+8GwAz403APwAAAD/+AAAAAAAAAAG0EAAA7AIAABVpigaXGOo/Ls4uicCNwD8AAAA/HQEAAAAAAAABtRAAAOwCAACOcKD4Nh7qP2QnRjSvrcA/AAAAPx0BAAAAAAAAAbYQAADsAgAABXi26tYj6j8msDo1iPXAPwAAAD8dAQAAAAAAAAG3EAAA7AIAAE5JXeI2J+o/TIyj4GktwT8AAAA/PAEAAAAAAAABuBAAAOwCAACWGgTalirqP1rrXYw+fcE/AAAAPzwBAAAAAAAAAbkQAADsAgAAsLU717Yr6j/KnYziG73BPwAAAD88AQAAAAAAAAG6EAAA7AIAAEFYicZ2Muo/yp2M4hu9wT8AAAA/XAEAAAAAAAABuxAAAOwCAABBWInGdjLqP8qdjOIbvcE/AAAAP1wBAAAAAAAAAbwQAADsAgAAQViJxnYy6j/KnYziG73BPwAAAD9cAQAAAAAAAAG9EAAA7AIAAEFYicZ2Muo/yp2M4hu9wT8AAAA/ewEAAAAAAAABvhAAAOwCAAAdchrtguHRPyBvdN3rPcA/AAAAPwAAAAAAAAAAAb8QAADsAgAAHjoUFERq0T8K8sXd3lXAPwAAAD8gAAAAAAAAAAHAEAAA7AIAAB46FBREatE/CvLF3d5VwD8AAAA/IAAAAAAAAAABwRAAAOwCAAAeOhQURGrRPwryxd3eVcA/AAAAPz8AAAAAAAAAAcIQAADsAgAAWf5jg0Q90T/sViOKmdXAPwAAAD8/AAAAAAAAAAHDEAAA7AIAAAeDWaqELdE/coYA4IP9wD8AAAA/PwAAAAAAAAABxBAAAOwCAACF0d/WhBvRP5piaYtlNcE/AAAAP04AAAAAAAAAAcUQAADsAgAAMlbV/cQL0T+E5bqLWE3BPwAAAD9eAAAAAAAAAAHGEAAA7AIAADJW1f3EC9E/hOW6i1hNwT8AAAA/XgAAAAAAAAABxxAAAOwCAAAyVtX9xAvRP4TluotYTcE/AAAAP14AAAAAAAAAAcgQAADsAgAAMlbV/cQL0T+E5bqLWE3BPwAAAD99AAAAAAAAAAHJEAAA7AIAAONqIeWVjeo/OtwDSIl6xj8AAAA/AAAAAAAAAAAByhAAAOwCAADjaiHllY3qPzrcA0iJesY/AAAAPx8AAAAAAAAAAcsQAADsAgAA42oh5ZWN6j863ANIiXrGPwAAAD8fAAAAAAAAAAHMEAAA7AIAAONqIeWVjeo/OtwDSIl6xj8AAAA/HwAAAAAAAAABzRAAAOwCAADjaiHllY3qPzrcA0iJesY/AAAAPz4AAAAAAAAAAc4QAADsAgAAre1BsPWi6j+qjjKeZrrGPwAAAD8+AAAAAAAAAAHPEAAA7AIAAN0jsao1peo/lBGEnlnSxj8AAAA/PgAAAAAAAAAB0BAAAOwCAAAl9VeilajqP9Bqm0lI8sY/AAAAPz4AAAAAAAAAAdEQAADsAgAAbcb+mfWr6j/0RgT1KSrHPwAAAD9OAAAAAAAAAAHSEAAA7AIAADGfu4P1tOo/ss/49QJyxz8AAAA/bQAAAAAAAAAB0xAAAOwCAACnptF1lbrqPw4FeUzTycc/AAAAP20AAAAAAAAAAdQQAADsAgAAmbX9WdXF6j8eZDP4pxnIPwAAAD9tAAAAAAAAAAHVEAAA7AIAANOV0DV11Oo/YhwFT2uJyD8AAAA/fQAAAAAAAAAB1hAAAOwCAAA/rBIMVeXqP/iqnFAqAck/AAAAP4wAAAAAAAAAAdcQAADsAgAAv12M31T36j9CY26n7XDJPwAAAD+MAAAAAAAAAAHYEAAA7AIAAKF75KfUDes/WiHj/pYQyj8AAAA/qwAAAAAAAAAB2RAAAOwCAACdNHRtdCXrP2JiqVYzyMo/AAAAP6sAAAAAAAAAAdoQAADsAgAAf1LMNfQ76z/M9uNY2G/LPwAAAD+rAAAAAAAAAAHbEAAA7AIAAOloDgzUTOs/sFtBBZPvyz8AAAA/ywAAAAAAAAAB3BAAAOwCAAA75Bjlk1zrP8wZtlw8j8w/AAAAP8sAAAAAAAAAAd0QAADsAgAApfpau3Nt6z9MK59e7h7NPwAAAD/LAAAAAAAAAAHeEAAA7AIAAFfiQ4mzges/GhNOC5y2zT8AAAA/2gAAAAAAAAAB3xAAAOwCAAAhZWRUE5frP5okNw1ORs4/AAAAP9oAAAAAAAAAAeAQAADsAgAAoxbeJxOp6z96iZS5CMbOPwAAAD/6AAAAAAAAAAHhEAAA7AIAAN32sAOzt+s/2r4UENkdzz8AAAA/+gAAAAAAAAAB4hAAAOwCAADnoBTlEsTrPzb0lGapdc8/AAAAP/oAAAAAAAAAAeMQAADsAgAAIYHnwLLS6z+SKRW9ec3PPwAAAD8ZAQAAAAAAAAHkEAAA7AIAACsrS6IS3+s/T8RnNKcO0D8AAAA/GQEAAAAAAAAB5RAAAOwCAADTaNCO8ubrP//ep1+POtA/AAAAPxkBAAAAAAAAAeYQAADsAgAAHTp3hlLq6z+FDoW1eWLQPwAAAD84AQAAAAAAAAHnEAAA7AIAAB06d4ZS6us/0+RKYHVq0D8AAAA/OAEAAAAAAAAB6BAAAOwCAAAdOneGUurrP9PkSmB1atA/AAAAPzgBAAAAAAAAAekQAADsAgAAHTp3hlLq6z/T5EpgdWrQPwAAAD84AQAAAAAAAAHqEAAA7AIAAB06d4ZS6us/0+RKYHVq0D8AAAA/OAEAAAAAAAAB6xAAAOwCAAAdOneGUurrP9PkSmB1atA/AAAAP0gBAAAAAAAAAewQAADsAgAAbsAkH8AD0z/cIf4Eoy29PwAAAD8AAAAAAAAAAAHtEAAA7AIAAG7AJB/AA9M/3CH+BKMtvT8AAAA/HwAAAAAAAAAB7hAAAOwCAABuwCQfwAPTP9wh/gSjLb0/AAAAPx8AAAAAAAAAAe8QAADsAgAAbsAkH8AD0z/cIf4Eoy29PwAAAD8fAAAAAAAAAAHwEAAA7AIAAG7AJB/AA9M/3CH+BKMtvT8AAAA/LgAAAAAAAAAB8RAAAOwCAAD5LOKAEVTsP/MaMO1mNNQ/AAAAPwAAAAAAAAAAAfIQAADsAgAAw68CTHFp7D97WQdtbSjUPwAAAD8fAAAAAAAAAAHzEAAA7AIAAMOvAkxxaew/e1kHbW0o1D8AAAA/HwAAAAAAAAAB9BAAAOwCAADDrwJMcWnsP3tZB21tKNQ/AAAAPy8AAAAAAAAAAfUQAADsAgAAw68CTHFp7D97WQdtbSjUPwAAAD8vAAAAAAAAAAH2EAAA7AIAAEVhfB9xe+w/I1ZTRB281D8AAAA/TgAAAAAAAAAB9xAAAOwCAAClzVoU8X/sP+PeR0X2A9U/AAAAP04AAAAAAAAAAfgQAADsAgAATwvgANGH7D+jZzxGz0vVPwAAAD9OAAAAAAAAAAH5EAAA7AIAAN+tLfCQjuw/Y/AwR6iT1T8AAAA/XgAAAAAAAAAB+hAAAOwCAACJ67LccJbsP5c6Tsh659U/AAAAP20AAAAAAAAAAfsQAADsAgAAefrewLCh7D/1b84eSz/WPwAAAD9tAAAAAAAAAAH8EAAA7AIAAJs/ep8wr+w/x2Z39RSj1j8AAAA/fQAAAAAAAAAB/RAAAOwCAACNTqaDcLrsP131DvfTGtc/AAAAP30AAAAAAAAAAf4QAADsAgAA3cmwXDDK7D8FAVX4n3rXPwAAAD+cAAAAAAAAAAH/EAAA7AIAAP8OTDuw1+w/73SsznbG1z8AAAA/nAAAAAAAAAABABEAAOwCAABRilYUcOfsPzc8eE9WAtg/AAAAP5wAAAAAAAAAAQERAADsAgAAc8/x8u/07D/R2Ql7MUbYPwAAAD+8AAAAAAAAAAECEQAA7AIAAH15VdRPAe0/87VyJhN+2D8AAAA/vAAAAAAAAAABAxEAAOwCAAA/UhK+TwrtP6HQslH7qdg/AAAAP7wAAAAAAAAAAQQRAADsAgAAt1kosO8P7T8pAJCn5dHYPwAAAD/bAAAAAAAAAAEFEQAA7AIAAC9hPqKPFe0/Y1mnUtTx2D8AAAA/2wAAAAAAAAABBhEAAOwCAAAvYT6ijxXtP2NZp1LU8dg/AAAAP9sAAAAAAAAAAQcRAADsAgAAL2E+oo8V7T9jWadS1PHYPwAAAD/bAAAAAAAAAAEIEQAA7AIAAC9hPqKPFe0/Y1mnUtTx2D8AAAA/6gAAAAAAAAABCREAAOwCAAAvYT6ijxXtP2NZp1LU8dg/AAAAP+oAAAAAAAAAAQoRAADsAgAAL2E+oo8V7T9jWadS1PHYPwAAAD/qAAAAAAAAAAELEQAA7AIAAC+k5zp8ltQ/9AJFYLDsvj8AAAA/AAAAAAAAAAABDBEAAOwCAAAvpOc6fJbUP/QCRWCw7L4/AAAAPxAAAAAAAAAAAQ0RAADsAgAAL6TnOnyW1D/0AkVgsOy+PwAAAD8QAAAAAAAAAAEOEQAA7AIAAC+k5zp8ltQ/9AJFYLDsvj8AAAA/EAAAAAAAAAABDxEAAOwCAAAvpOc6fJbUP/QCRWCw7L4/AAAAPy8AAAAAAAAAARARAADsAgAAL6TnOnyW1D/0AkVgsOy+PwAAAD8vAAAAAAAAAAEREQAA7AIAAC+k5zp8ltQ/9AJFYLDsvj8AAAA/PwAAAAAAAAABEhEAAOwCAAB53ltUEWbsPzO5xjTKs9w/AAAAPwAAAAAAAAAAARMRAADsAgAAed5bVBFm7D8zucY0yrPcPwAAAD8fAAAAAAAAAAEUEQAA7AIAAHneW1QRZuw/M7nGNMqz3D8AAAA/HwAAAAAAAAABFREAAOwCAAB53ltUEWbsPzO5xjTKs9w/AAAAPy4AAAAAAAAAARYRAADsAgAAed5bVBFm7D8zucY0yrPcPwAAAD8uAAAAAAAAAAEXEQAA7AIAAHneW1QRZuw/M7nGNMqz3D8AAAA/TAAAAAAAAAABGBEAAOwCAADH9nKG0VHsPxktHguh/9w/AAAAP0wAAAAAAAAAARkRAADsAgAAZ4qUkVFN7D+P7kaLmgvdPwAAAD9MAAAAAAAAAAEaEQAA7AIAAB+57ZnxSew/3cQMNpYT3T8AAAA/WwAAAAAAAAABGxEAAOwCAAClsdenUUTsP6Fc+2CLJ90/AAAAP1sAAAAAAAAAARwRAADsAgAAL6rBtbE+7D89CYe2gjfdPwAAAD97AAAAAAAAAAEdEQAA7AIAALWiq8MROew/scqvNnxD3T8AAAA/ewAAAAAAAAABHhEAAOwCAAAlAF7UUTLsPyeM2LZ1T90/AAAAP3sAAAAAAAAAAR8RAADsAgAAk10Q5ZEr7D91Yp5hcVfdPwAAAD+aAAAAAAAAAAEgEQAA7AIAAOsfi/ixI+w/6yPH4Wpj3T8AAAA/mgAAAAAAAAABIREAAOwCAAArR84OshrsP1/l72Fkb90/AAAAP5oAAAAAAAAAASIRAADsAgAAfwlJItIS7D/9kXu3W3/dPwAAAD+5AAAAAAAAAAEjEQAA7AIAAO9m+zISDOw//ZF7t1t/3T8AAAA/uQAAAAAAAAABJBEAAOwCAABfxK1DUgXsP/2Re7dbf90/AAAAP7kAAAAAAAAAASURAADsAgAAtYYoV3L96z/BKWriUJPdPwAAAD/JAAAAAAAAAAEmEQAA7AIAAPWta21y9Os/X9b1N0ij3T8AAAA/yQAAAAAAAAABJxEAAOwCAAADnz+JMunrP/mCgY0/s90/AAAAP+gAAAAAAAAAASgRAADsAgAAKytLohLf6z+7GnC4NMfdPwAAAD/oAAAAAAAAAAEpEQAA7AIAACGB58Cy0us/M9yYOC7T3T8AAAA/6AAAAAAAAAABKhEAAOwCAAD/O0ziMsXrP5MgE7ka990/AAAAPwcBAAAAAAAAASsRAADsAgAAP2OP+DK86z8XUPAOBR/ePwAAAD8HAQAAAAAAAAEsEQAA7AIAAH2K0g4zs+s/UakHuvM+3j8AAAA/BwEAAAAAAAABLREAAOwCAAB14G4t06brPwHER+Xbat4/AAAAPyYBAAAAAAAAAS4RAADsAgAAm2x6RrOc6z+v3ocQxJbePwAAAD8mAQAAAAAAAAEvEQAA7AIAAKldTmJzkes/q8+N5qfK3j8AAAA/JgEAAAAAAAABMBEAAOwCAAD/H8l1k4nrP+MopZGW6t4/AAAAP0YBAAAAAAAAATERAADsAgAADxGdkVN+6z8HBQ49eCLfPwAAAD9GAQAAAAAAAAEyEQAA7AIAAAdnObDzces/2wqxPV5S3z8AAAA/RgEAAAAAAAABMxEAAOwCAADLhmbUU2PrPxNkyOhMct8/AAAAP1UBAAAAAAAAATQRAADsAgAAY3Ak/nNS6z+HJfFoRn7fPwAAAD9VAQAAAAAAAAE1EQAA7AIAAEEriR/0ROs/hxb3Piqy3z8AAAA/dQEAAAAAAAABNhEAAOwCAABPHF07tDnrP3GZSD8dyt8/AAAAP3UBAAAAAAAAATcRAADsAgAARXL5WVQt6z+r8l/qC+rfPwAAAD91AQAAAAAAAAE4EQAA7AIAAGv+BHM0I+s/RZ/rPwP63z8AAAA/lAEAAAAAAAABOREAAOwCAACrJUiJNBrrP/Klu0r9BOA/AAAAP5QBAAAAAAAAAToRAADsAgAA60yLnzQR6z9AfIH1+AzgPwAAAD+UAQAAAAAAAAE7EQAA7AIAACd0zrU0COs/jlJHoPQU4D8AAAA/swEAAAAAAAABPBEAAOwCAACxbLjDlALrP0izW2DxGuA/AAAAP7MBAAAAAAAAAT0RAADsAgAAN2Wi0fT86j/cKA1L8BzgPwAAAD+zAQAAAAAAAAE+EQAA7AIAANf4w9x0+Oo/BBRwIO4g4D8AAAA/wwEAAAAAAAABPxEAAOwCAACPJx3lFPXqP5aJIQvtIuA/AAAAP8MBAAAAAAAAAUARAADsAgAAXfGt6tTy6j+WiSEL7SLgPwAAAD/DAQAAAAAAAAFBEQAA7AIAABUgB/N07+o/Uuo1y+ko4D8AAAA/4gEAAAAAAAABQhEAAOwCAAC1syj+9OrqP3jVmKDnLOA/AAAAP+IBAAAAAAAAAUMRAADsAgAA9dprFPXh6j+ADHML4DrgPwAAAD8BAgAAAAAAAAFEEQAA7AIAAB1ndy3V1+o/zuI4tttC4D8AAAA/AQIAAAAAAAABRREAAOwCAABZjrpD1c7qP9gZEyHUUOA/AAAAPwECAAAAAAAAAUYRAADsAgAAsVA1V/XG6j8m8NjLz1jgPwAAAD8gAgAAAAAAAAFHEQAA7AIAACGu52c1wOo/MCezNshm4D8AAAA/IAIAAAAAAAABSBEAAOwCAACPC5p4dbnqPxJzKszCcOA/AAAAPyACAAAAAAAAAUkRAADsAgAA/2hMibWy6j+INFNMvHzgPwAAAD8wAgAAAAAAAAFKEQAA7AIAAG3G/pn1q+o/kGstt7SK4D8AAAA/MAIAAAAAAAABSxEAAOwCAACt7UGw9aLqP0rMQXexkOA/AAAAP1QCAAAAAAAAAUwRAADsAgAAo0PezpWW6j9SAxziqZ7gPwAAAD9UAgAAAAAAAAFNEQAA7AIAAPsFWeK1juo/7q+nN6Gu4D8AAAA/VAIAAAAAAAABThEAAOwCAACR7xYM1n3qP1IDHOKpnuA/AAAAP3QCAAAAAAAAAU8RAADsAgAAP3QMMxZu6j+2VpCMso7gPwAAAD90AgAAAAAAAAFQEQAA7AIAAD90DDMWbuo/tlaQjLKO4D8AAAA/dAIAAAAAAAABUREAAOwCAAA/dAwzFm7qP7ZWkIyyjuA/AAAAP3QCAAAAAAAAAVIRAADsAgAAP3QMMxZu6j+2VpCMso7gPwAAAD+TAgAAAAAAAAFTEQAA7AIAAGYGq0mP8s8/iFAWCtOsvj8AAAA/AAAAAAAAAAABVBEAAOwCAABmBqtJj/LPP4hQFgrTrL4/AAAAPxAAAAAAAAAAAVURAADsAgAAZgarSY/yzz+IUBYK06y+PwAAAD8QAAAAAAAAAAFWEQAA7AIAAGYGq0mP8s8/iFAWCtOsvj8AAAA/LwAAAAAAAAABVxEAAOwCAABmBqtJj/LPP4hQFgrTrL4/AAAAPy8AAAAAAAAAAVgRAADsAgAAKPX0L4co0D/SmK4y8DXAPwAAAD8vAAAAAAAAAAFZEQAA7AIAABkEIRTHM9A/WsiLiNpdwD8AAAA/TgAAAAAAAAABWhEAAOwCAAA8SbzyRkHQP+D3aN7EhcA/AAAAP04AAAAAAAAAAVsRAADsAgAAXo5X0cZO0D+egF3fnc3APwAAAD9OAAAAAAAAAAFcEQAA7AIAAHDiHpSGZ9A/TIyj4GktwT8AAAA/bgAAAAAAAAABXREAAOwCAABTAHdcBn7QP7w+0jZHbcE/AAAAP24AAAAAAAAAAV4RAADsAgAAlYqtGQaZ0D/KnYziG73BPwAAAD9uAAAAAAAAAAFfEQAA7AIAAOcFuPLFqNA/PFC7OPn8wT8AAAA/jQAAAAAAAAABYBEAAOwCAACa7aDABb3QP3Kp0uPnHMI/AAAAP40AAAAAAAAAAWERAADsAgAATdWJjkXR0D82MsfkwGTCPwAAAD+NAAAAAAAAAAFiEQAA7AIAAAC9clyF5dA/vmGkOquMwj8AAAA/rAAAAAAAAAABYxEAAOwCAAASETofRf7QP1gOMJCinMI/AAAAP6wAAAAAAAAAAWQRAADsAgAAVZtw3EQZ0T+0Q7DmcvTCPwAAAD+sAAAAAAAAAAFlEQAA7AIAAAeDWaqELdE/1h8ZklQswz8AAAA/vAAAAAAAAAABZhEAAOwCAAB7Q/9hxErRP1xP9uc+VMM/AAAAP7wAAAAAAAAAAWcRAADsAgAAjZfGJIRj0T/QASU+HJTDPwAAAD/bAAAAAAAAAAFoEQAA7AIAADGO29YDg9E/LjellOzrwz8AAAA/2wAAAAAAAAABaREAAOwCAAB0GBKUA57RP2SQvD/bC8Q/AAAAP9sAAAAAAAAAAWoRAADsAgAAJwD7YUOy0T84ll9AwTvEPwAAAD/6AAAAAAAAAAFrEQAA7AIAAAoeUyrDyNE/wMU8lqtjxD8AAAA/+gAAAAAAAAABbBEAAOwCAABMqInnwuPRPzZ4a+yIo8Q/AAAAP/oAAAAAAAAAAW0RAADsAgAA/49ytQL40T+6p0hCc8vEPwAAAD8KAQAAAAAAAAFuEQAA7AIAABLkOXjCENI/uqdIQnPLxD8AAAA/CgEAAAAAAAABbxEAAOwCAAC32k4qQjDSP6gqmkJm48Q/AAAAPykBAAAAAAAAAXARAADsAgAAyS4W7QFJ0j9C1yWYXfPEPwAAAD8pAQAAAAAAAAFxEQAA7AIAADvvu6RBZtI/9ABg7WHrxD8AAAA/KQEAAAAAAAABchEAAOwCAABPQ4NnAX/SP0LXJZhd88Q/AAAAP0gBAAAAAAAAAXMRAADsAgAAwwMpH0Gc0j+SretCWfvEPwAAAD9IAQAAAAAAAAF0EQAA7AIAADfEztaAudI/3oOx7VQDxT8AAAA/SAEAAAAAAAABdREAAOwCAAB5TgWUgNTSPyxad5hQC8U/AAAAP2cBAAAAAAAAAXYRAADsAgAA7Q6rS8Dx0j98MD1DTBPFPwAAAD9nAQAAAAAAAAF3EQAA7AIAAJ/2kxkABtM/LFp3mFALxT8AAAA/ZwEAAAAAAAABeBEAAOwCAACCFOzhfxzTP/QAYO1h68Q/AAAAP3YBAAAAAAAAAXkRAADsAgAApFmHwP8p0z9YVNSXatvEPwAAAD92AQAAAAAAAAF6EQAA7AIAAId334h/QNM/WFTUl2rbxD8AAAA/lQEAAAAAAAABexEAAOwCAABolTdR/1bTP5Kt60JZ+8Q/AAAAP5UBAAAAAAAAAXwRAADsAgAAG30gHz9r0z9C1yWYXfPEPwAAAD+VAQAAAAAAAAF9EQAA7AIAAC3R5+H+g9M/3oOx7VQDxT8AAAA/tQEAAAAAAAABfhEAAOwCAABBJa+kvpzTP96Dse1UA8U/AAAAP7UBAAAAAAAAAX8RAADsAgAAJEMHbT6z0z+oKppCZuPEPwAAAD+1AQAAAAAAAAGAEQAA7AIAAJcDrSR+0NM/qCqaQmbjxD8AAAA/1AEAAAAAAAABgREAAOwCAACqV3TnPenTPyD7vOx7u8Q/AAAAP9QBAAAAAAAAAYIRAADsAgAAjXXMr73/0z82eGvsiKPEPwAAAD/UAQAAAAAAAAGDEQAA7AIAAG+TJHg9FtQ/+h5UQZqDxD8AAAA/5AEAAAAAAAABhBEAAOwCAAAiew1GfSrUP3LvduuvW8Q/AAAAP+QBAAAAAAAAAYURAADsAgAAA5llDv1A1D/sv5mVxTPEPwAAAD8DAgAAAAAAAAGGEQAA7AIAAIZK3+H8UtQ/yOMw6uP7wz8AAAA/AwIAAAAAAAABhxEAAOwCAADYxem6vGLUP6gHyD4CxMM/AAAAPwMCAAAAAAAAAYgRAADsAgAA+wqFmTxw1D8g2OroF5zDPwAAAD8iAgAAAAAAAAGJEQAA7AIAABpQIHi8fdQ/5n7TPSl8wz8AAAA/IgIAAAAAAAABihEAAOwCAADdKN1hvIbUP3LMpOdLPMM/AAAAPyICAAAAAAAAAYsRAADsAgAA/214QDyU1D/snMeRYRTDPwAAAD9BAgAAAAAAAAGMEQAA7AIAAIAf8hM8ptQ/tEOw5nL0wj8AAAA/QQIAAAAAAAABjREAAOwCAABxLh74e7HUPy4U05CIzMI/AAAAP0ECAAAAAAAAAY4RAADsAgAAk3O51vu+1D9EkYGQlbTCPwAAAD9hAgAAAAAAAAGPEQAA7AIAAISC5bo7ytQ/Cjhq5aaUwj8AAAA/YQIAAAAAAAABkBEAAOwCAADY/e+T+9nUP5qFO4/JVMI/AAAAP2ECAAAAAAAAAZERAADsAgAAKHn6bLvp1D/Af5iO4yTCPwAAAD9wAgAAAAAAAAGSEQAA7AIAAAqXUjU7ANU/nqMv4wHtwT8AAAA/cAIAAAAAAAABkxEAAOwCAABeEl0O+w/VPy7xAI0krcE/AAAAP48CAAAAAAAAAZQRAADsAgAAEPpF3Dok1T8KFZjhQnXBPwAAAD+PAgAAAAAAAAGVEQAA7AIAAAAJcsB6L9U/TIyj4GktwT8AAAA/jwIAAAAAAAABlhEAAOwCAAAiTg2f+jzVP4gDr9+Q5cA/AAAAP68CAAAAAAAAAZcRAADsAgAA1DX2bDpR1T9ayIuI2l3APwAAAD+vAgAAAAAAAAGYEQAA7AIAAFjnb0A6Y9U/BGL/C4U8vz8AAAA/rwIAAAAAAAABmREAAOwCAADYmOkTOnXVP+SAuLB3fb0/AAAAP84CAAAAAAAAAZoRAADsAgAAmHGm/Tl+1T8M+YgAWd67PwAAAD/OAgAAAAAAAAGbEQAA7AIAAFpKY+c5h9U/GBKfpGXvuT8AAAA/zgIAAAAAAAABnBEAAOwCAAC6tkHcuYvVP2jjhp81cLg/AAAAP94CAAAAAAAAAZ0RAADsAgAAurZB3LmL1T9o44afNXC4PwAAAD/eAgAAAAAAAAGeEQAA7AIAALq2Qdy5i9U/aOOGnzVwuD8AAAA/3gIAAAAAAAABnxEAAOwCAAC6tkHcuYvVP2jjhp81cLg/AAAAP/0CAAAAAAAAAaARAADsAgAAz1kDu8L10T/GtR0BPLjKPwAAAD8AAAAAAAAAAAGhEQAA7AIAAPUBkkBCJ9I/VCbBrsKXyz8AAAA/HwAAAAAAAAABohEAAOwCAAD1AZJAQifSP1Qmwa7Cl8s/AAAAPx8AAAAAAAAAAaMRAADsAgAA9QGSQEIn0j9UJsGuwpfLPwAAAD8fAAAAAAAAAAGkEQAA7AIAAPUBkkBCJ9I/VCbBrsKXyz8AAAA/PwAAAAAAAAABpREAAOwCAABVbnA1wivSP+KWZFxJd8w/AAAAPz8AAAAAAAAAAaYRAADsAgAA9QGSQEIn0j+OoqpdFdfMPwAAAD9OAAAAAAAAAAGnEQAA7AIAAJWVs0vCItI/cAcICtBWzT8AAAA/TgAAAAAAAAABqBEAAOwCAAAE82VcAhzSP1JsZbaK1s0/AAAAP14AAAAAAAAAAakRAADsAgAA07z2YcIZ0j+aJDcNTkbOPwAAAD9tAAAAAAAAAAGqEQAA7AIAAATzZVwCHNI/Zgzmufvdzj8AAAA/bQAAAAAAAAABqxEAAOwCAABkX0RRgiDSP25NrBGYlc8/AAAAP30AAAAAAAAAAawRAADsAgAAJjgBO4Ip0j/vcPOJnh7QPwAAAD99AAAAAAAAAAGtEQAA7AIAABZHLR/CNNI/b5HWtWx60D8AAAA/nAAAAAAAAAABrhEAAOwCAAB3swsUQjnSPxudHLc42tA/AAAAP5wAAAAAAAAAAa8RAADsAgAA1x/qCMI90j+dvf/iBjbRPwAAAD+cAAAAAAAAAAGwEQAA7AIAAGjCN/iBRNI/SclF5NKV0T8AAAA/rAAAAAAAAAABsREAAOwCAAApm/ThgU3SP38TY2Wl6dE/AAAAP6wAAAAAAAAAAbIRAADsAgAAigfT1gFS0j/J2i7mhCXSPwAAAD/LAAAAAAAAAAGzEQAA7AIAABuqIMbBWNI/w8s0vGhZ0j8AAAA/ywAAAAAAAAABtBEAAOwCAABL4I/AAVvSP5vR17xOidI/AAAAP8sAAAAAAAAAAbURAADsAgAAS+CPwAFb0j/7FVI9O63SPwAAAD/qAAAAAAAAAAG2EQAA7AIAAEvgj8ABW9I/va1AaDDB0j8AAAA/6gAAAAAAAAABtxEAAOwCAADrc7HLgVbSP0PdHb4a6dI/AAAAP+oAAAAAAAAAAbgRAADsAgAAigfT1gFS0j8HdQzpD/3SPwAAAD8KAQAAAAAAAAG5EQAA7AIAAPlkhedBS9I/LWBvvg0B0z8AAAA/CgEAAAAAAAABuhEAAOwCAAAHVlkDAkDSP6UhmD4HDdM/AAAAPwoBAAAAAAAAAbsRAADsAgAAB1ZZAwJA0j+lIZg+Bw3TPwAAAD8ZAQAAAAAAAAG8EQAA7AIAAAdWWQMCQNI/pSGYPgcN0z8AAAA/GQEAAAAAAAABvREAAOwCAAAHVlkDAkDSP6UhmD4HDdM/AAAAPxkBAAAAAAAAAb4RAADsAgAAwGgvnwIB0j94AipapM/LPwAAAD8AAAAAAAAAAAG/EQAA7AIAAMBoL58CAdI/eAIqWqTPyz8AAAA/IAAAAAAAAAABwBEAAOwCAADAaC+fAgHSP3gCKlqkz8s/AAAAPyAAAAAAAAAAAcERAADsAgAAwGgvnwIB0j94AipapM/LPwAAAD8gAAAAAAAAAAHCEQAA7AIAAG7tJMZC8dE/FtKHs//+zD8AAAA/PwAAAAAAAAABwxEAAOwCAABu7STGQvHRP+rXKrTlLs0/AAAAPz8AAAAAAAAAAcQRAADsAgAAniOUwILz0T82rvBe4TbNPwAAAD8/AAAAAAAAAAHFEQAA7AIAAP+PcrUC+NE/hoS2Cd0+zT8AAAA/PwAAAAAAAAABxhEAAOwCAADAaC+fAgHSP4aEtgndPs0/AAAAP14AAAAAAAAAAccRAADsAgAAQxqpcgIT0j+GhLYJ3T7NPwAAAD9eAAAAAAAAAAHIEQAA7AIAAFVucDXCK9I/YqhNXvsGzT8AAAA/bgAAAAAAAAAByREAAOwCAAApm/ThgU3SP3gl/F0I78w/AAAAP24AAAAAAAAAAcoRAADsAgAAHg0UbcF80j8oTzazDOfMPwAAAD+NAAAAAAAAAAHLEQAA7AIAABV/M/gArNI/PszkshnPzD8AAAA/jQAAAAAAAAABzBEAAOwCAAB5TgWUgNTSP9x4cAgR38w/AAAAP40AAAAAAAAAAc0RAADsAgAADlRGKkD/0j9iqE1e+wbNPwAAAD+fAAAAAAAAAAHOEQAA7AIAAEPtqMt/JdM/TCufXu4ezT8AAAA/nwAAAAAAAAABzxEAAOwCAAB3hgttv0vTP4aEtgndPs0/AAAAP58AAAAAAAAAAdARAADsAgAA3FXdCD900z8gMUJf1E7NPwAAAD++AAAAAAAAAAHREQAA7AIAABDvP6p+mtM/qGAftb52zT8AAAA/vgAAAAAAAAAB0hEAAOwCAAC15VRc/rnTP3pmwrWkps0/AAAAP74AAAAAAAAAAdMRAADsAgAAyDkcH77S0z+eQithht7NPwAAAD/OAAAAAAAAAAHUEQAA7AIAAKpXdOc96dM/rqHlDFsuzj8AAAA/zgAAAAAAAAAB1REAAOwCAADMnA/GvfbTP1qtKw4njs4/AAAAP+0AAAAAAAAAAdYRAADsAgAAXT9dtX390z9mDOa5+93OPwAAAD/tAAAAAAAAAAHXEQAA7AIAAB4YGp99BtQ/Ehgsu8c9zz8AAAA//QAAAAAAAAAB2BEAAOwCAABNTomZvQjUP25NrBGYlc8/AAAAP/0AAAAAAAAAAdkRAADsAgAA7uGqpD0E1D8aWfISZPXPPwAAAD8NAQAAAAAAAAHaEQAA7AIAALyrO6r9AdQ/iR1/35Uu0D8AAAA/DQEAAAAAAAAB2xEAAOwCAAD80n7A/fjTP6v554p3ZtA/AAAAPywBAAAAAAAAAdwRAADsAgAAmmagy3300z9Fl3m2UqrQPwAAAD8sAQAAAAAAAAHdEQAA7AIAAAzEUty97dM/G50ctzja0D8AAAA/LAEAAAAAAAAB3hEAAOwCAABJ65XyveTTP++iv7ceCtE/AAAAP0sBAAAAAAAAAd8RAADsAgAAhxLZCL7b0z+dvf/iBjbRPwAAAD9LAQAAAAAAAAHgEQAA7AIAAJcDrSR+0NM/Je3cOPFd0T8AAAA/SwEAAAAAAAAB4REAAOwCAACl9IBAPsXTP/vyfznXjdE/AAAAP1sBAAAAAAAAAeIRAADsAgAAteVUXP650z9Duku6tsnRPwAAAD9bAQAAAAAAAAHjEQAA7AIAAJOguX1+rNM/zekoEKHx0T8AAAA/egEAAAAAAAAB5BEAAOwCAAAC/muOvqXTPy0uo5CNFdI/AAAAP3oBAAAAAAAAAeURAADsAgAAEO8/qn6a0z89nFdmfjHSPwAAAD96AQAAAAAAAAHmEQAA7AIAAI49xtZ+iNM/67aXkWZd0j8AAAA/mQEAAAAAAAAB5xEAAOwCAAA9wrv9vnjTPyUQrzxVfdI/AAAAP5kBAAAAAAAAAegRAADsAgAAWqRjNT9i0z9dacbnQ53SPwAAAD+ZAQAAAAAAAAHpEQAA7AIAANjy6WE/UNM/l8LdkjK90j8AAAA/uAEAAAAAAAAB6hEAAOwCAABVQXCOPz7TP/UGWBMf4dI/AAAAP7gBAAAAAAAAAesRAADsAgAA1I/2uj8s0z/hiakTEvnSPwAAAD+4AQAAAAAAAAHsEQAA7AIAAJAFwP0/EdM/Q84jlP4c0z8AAAA/2AEAAAAAAAAB7REAAOwCAAAdRRpGAPTSPwVmEr/zMNM/AAAAP9gBAAAAAAAAAe4RAADsAgAAGeImnwDQ0j/v6GO/5kjTPwAAAD/YAQAAAAAAAAHvEQAA7AIAAES1ovJArtI/ZaqMP+BU0z8AAAA/9wEAAAAAAAAB8BEAAOwCAAChvo1AwY7SP7GAUurbXNM/AAAAP/cBAAAAAAAAAfERAADsAgAAv6A1eEF40j+xgFLq21zTPwAAAD/3AQAAAAAAAAHyEQAA7AIAAJ1bmpnBatI/sYBS6ttc0z8AAAA/BwIAAAAAAAAB8xEAAOwCAAB7Fv+6QV3SP7GAUurbXNM/AAAAPwcCAAAAAAAAAfQRAADsAgAAWtFj3MFP0j/Za7W/2WDTPwAAAD8mAgAAAAAAAAH1EQAA7AIAANcf6gjCPdI/nQOk6s500z8AAAA/JgIAAAAAAAAB9hEAAOwCAAAmOAE7ginSP50DpOrOdNM/AAAAPyYCAAAAAAAAAfcRAADsAgAAUQt9jsIH0j/D7gbAzHjTPwAAAD9FAgAAAAAAAAH4EQAA7AIAAHze+OEC5tE/dRhBFdFw0z8AAAA/RQIAAAAAAAAB+REAAOwCAAB83vjhAubRP3UYQRXRcNM/AAAAP0UCAAAAAAAAAfoRAADsAgAAfN744QLm0T91GEEV0XDTPwAAAD9FAgAAAAAAAAH7EQAA7AIAAHze+OEC5tE/dRhBFdFw0z8AAAA/ZAIAAAAAAAAB/BEAAOwCAAAEP2XA92XWPwryxd3eVcA/AAAAPwAAAAAAAAAAAf0RAADsAgAA+E2RpDdx1j9MadHcBQ7APwAAAD8fAAAAAAAAAAH+EQAA7AIAAPhNkaQ3cdY/TGnR3AUOwD8AAAA/HwAAAAAAAAAB/xEAAOwCAAD4TZGkN3HWP0xp0dwFDsA/AAAAPx8AAAAAAAAAAQASAADsAgAAMhLhEzhE1j+egF3fnc3APwAAAD8+AAAAAAAAAAEBEgAA7AIAADIS4RM4RNY/noBd353NwD8AAAA/PgAAAAAAAAABAhIAAOwCAAAyEuETOETWP56AXd+dzcA/AAAAPz4AAAAAAAAAAQMSAADsAgAAMhLhEzhE1j+egF3fnc3APwAAAD9OAAAAAAAAAAEEEgAA7AIAAKqby0PZMOk/0PtIruVprz8AAAA/AAAAAAAAAAABBRIAAOwCAACqm8tD2TDpP9D7SK7laa8/AAAAPxAAAAAAAAAAAQYSAADsAgAAqpvLQ9kw6T/Q+0iu5WmvPwAAAD8QAAAAAAAAAAEHEgAA7AIAAKqby0PZMOk/0PtIruVprz8AAAA/LwAAAAAAAAABCBIAAOwCAACqm8tD2TDpP9D7SK7laa8/AAAAPy8AAAAAAAAAAQkSAADsAgAAqpvLQ9kw6T/Q+0iu5WmvPwAAAD8vAAAAAAAAAAEKEgAA7AIAAKqby0PZMOk/0PtIruVprz8AAAA/LwAAAAAAAAABCxIAAOwCAAB1HuwOOUbpP2Cy39wIZLE/AAAAP04AAAAAAAAAAQwSAADsAgAABcE5/vhM6T/0IoOKj0OyPwAAAD9OAAAAAAAAAAENEgAA7AIAAN40LuUYV+k/4Oaa4h4Tsz8AAAA/bgAAAAAAAAABDhIAAOwCAADQQ1rJWGLpP2xXPpCl8rM/AAAAP24AAAAAAAAAAQ8SAADsAgAAwFKGrZht6T+cdG2TI+K0PwAAAD9uAAAAAAAAAAEQEgAA7AIAALNhspHYeOk/iDiF67KxtT8AAAA/jQAAAAAAAAABERIAAOwCAACK1aZ4+ILpPwhKbu1kQbY/AAAAP40AAAAAAAAAARISAADsAgAATa5jYviL6T9kYfrv/AC3PwAAAD+NAAAAAAAAAAETEgAA7AIAAPXr6E7Yk+k/eB9vR6agtz8AAAA/nQAAAAAAAAABFBIAAOwCAADOX901+J3pP/wwWElYMLg/AAAAP50AAAAAAAAAARUSAADsAgAAdp1iItil6T9MSORL8O+4PwAAAD+8AAAAAAAAAAEWEgAA7AIAAFARVwn4r+k/0FnNTaJ/uT8AAAA/vAAAAAAAAAABFxIAAOwCAAAphUvwF7rpP+C4h/l2z7k/AAAAP7wAAAAAAAAAARgSAADsAgAAuieZ39fA6T9cynD7KF+6PwAAAD/bAAAAAAAAAAEZEgAA7AIAAHsAVsnXyek/CNa2/PS+uj8AAAA/2wAAAAAAAAABGhIAAOwCAABtD4KtF9XpPyiUK1SeXrs/AAAAP9sAAAAAAAAAARsSAADsAgAAj1QdjJfi6T/g/isBPw68PwAAAD/6AAAAAAAAAAEcEgAA7AIAAGfIEXO37Ok//LygWOitvD8AAAA/+gAAAAAAAAABHRIAAOwCAADgzydlV/LpPxB7FbCRTb0/AAAAP/oAAAAAAAAAAR4SAADsAgAAcXJ1VBf56T+YjP6xQ929PwAAAD8KAQAAAAAAAAEfEgAA7AIAABuw+kD3AOo/4ETQCAdNvj8AAAA/CgEAAAAAAAABIBIAAOwCAADaiLcq9wnqP4hQFgrTrL4/AAAAPykBAAAAAAAAASESAADsAgAAnWF0FPcS6j+kDothfEy/PwAAAD8pAQAAAAAAAAEiEgAA7AIAABVpigaXGOo/hHPoDTfMvz8AAAA/KQEAAAAAAAABIxIAAOwCAAC/pg/zdiDqP5o/l4cBFsA/AAAAP0gBAAAAAAAAASQSAADsAgAAlhoE2pYq6j+8GwAz403APwAAAD9IAQAAAAAAAAElEgAA7AIAAPiG4s4WL+o/Ls4uicCNwD8AAAA/SAEAAAAAAAABJhIAAOwCAACgxGe79jbqP4gDr9+Q5cA/AAAAP2gBAAAAAAAAAScSAADsAgAASQLtp9Y+6j/Su4A2VFXBPwAAAD9oAQAAAAAAAAEoEgAA7AIAADoRGYwWSuo/ZEoYOBPNwT8AAAA/aAEAAAAAAAABKRIAAOwCAADkTp549lHqPxBWXjnfLMI/AAAAP3cBAAAAAAAAASoSAADsAgAApCdbYvZa6j8gtRjls3zCPwAAAD93AQAAAAAAAAErEgAA7AIAAGYAGEz2Y+o/9Lq75Zmswj8AAAA/lwEAAAAAAAABLBIAAOwCAAAPPp041mvqPy4U05CIzMI/AAAAP5cBAAAAAAAAAS0SAADsAgAAt3siJbZz6j8YlySRe+TCPwAAAD+mAQAAAAAAAAEuEgAA7AIAAOexkR/2deo/yMBe5n/cwj8AAAA/pgEAAAAAAAABLxIAAOwCAAC3eyIltnPqP949DeaMxMI/AAAAP6YBAAAAAAAAATASAADsAgAADz6dONZr6j82MsfkwGTCPwAAAD+2AQAAAAAAAAExEgAA7AIAAA8+nTjWa+o/NjLH5MBkwj8AAAA/1QEAAAAAAAABMhIAAOwCAAAPPp041mvqPzYyx+TAZMI/AAAAP9UBAAAAAAAAATMSAADsAgAADz6dONZr6j82MsfkwGTCPwAAAD/VAQAAAAAAAAE0EgAA7AIAAHKnHQP06Nc/MFxcC58Mvz8AAAA/AAAAAAAAAAABNRIAAOwCAADgBNATNOLXP4QtRAZvjb0/AAAAPx8AAAAAAAAAATYSAADsAgAA4ATQEzTi1z+ELUQGb429PwAAAD8fAAAAAAAAAAE3EgAA7AIAAOAE0BM04tc/hC1EBm+NvT8AAAA/LwAAAAAAAAABOBIAAOwCAADgBNATNOLXP4QtRAZvjb0/AAAAPy8AAAAAAAAAATkSAADsAgAA4ATQEzTi1z+ELUQGb429PwAAAD8vAAAAAAAAAAE6EgAA7AIAAOAE0BM04tc/hC1EBm+NvT8AAAA/LwAAAAAAAAABOxIAAOwCAADgBNATNOLXP4QtRAZvjb0/AAAAP04AAAAAAAAAATwSAADsAgAA4ATQEzTi1z+ELUQGb429PwAAAD9OAAAAAAAAAAE9EgAA7AIAANEWWiLWdOo/htWb9uihxz8AAAA/AAAAAAAAAAABPhIAAOwCAADRFloi1nTqP4bVm/boocc/AAAAPx8AAAAAAAAAAT8SAADsAgAA0RZaItZ06j+G1Zv26KHHPwAAAD8fAAAAAAAAAAFAEgAA7AIAANEWWiLWdOo/htWb9uihxz8AAAA/HwAAAAAAAAABQRIAAOwCAACxNLLqVYvqP363p6KwCcg/AAAAPz4AAAAAAAAAAUISAADsAgAA6xSFxvWZ6j9CQJyjiVHIPwAAAD8+AAAAAAAAAAFDEgAA7AIAAIdhNpcVreo/JKX5T0TRyD8AAAA/PgAAAAAAAAABRBIAAOwCAAAhrudnNcDqP8ywP1EQMck/AAAAP04AAAAAAAAAAUUSAADsAgAAMwKvKvXY6j+yFZ39yrDJPwAAAD9dAAAAAAAAAAFGEgAA7AIAAP+Ez/VU7uo/+M1uVI4gyj8AAAA/XQAAAAAAAAABRxIAAOwCAACxbLjDlALrP2JiqVYzyMo/AAAAP3wAAAAAAAAAAUgSAADsAgAAe+/YjvQX6z+Uncyt6U/LPwAAAD98AAAAAAAAAAFJEgAA7AIAAF0NMVd0Lus/xtjvBKDXyz8AAAA/fAAAAAAAAAABShIAAOwCAAAP9RkltELrP1pnhwZfT8w/AAAAP4wAAAAAAAAAAUsSAADsAgAAC66p6lNa6z/y9R4IHsfMPwAAAD+MAAAAAAAAAAFMEgAA7AIAAO3LAbPTcOs/1Fp8tNhGzT8AAAA/qwAAAAAAAAABTRIAAOwCAAD/H8l1k4nrPwKWnwuPzs0/AAAAP6sAAAAAAAAAAU4SAADsAgAAyaLpQPOe6z9yKtoNNHbOPwAAAD+7AAAAAAAAAAFPEgAA7AIAADW5KxfTr+s/nmX9ZOr9zj8AAAA/uwAAAAAAAAABUBIAAOwCAAA/Y4/4MrzrP5pHCRGyZc8/AAAAP8sAAAAAAAAAAVESAADsAgAARw3z2ZLI6z+SKRW9ec3PPwAAAD/LAAAAAAAAAAFSEgAA7AIAAIHtxbUy1+s/n5ot36IW0D8AAAA/6gAAAAAAAAABUxIAAOwCAACjMmGUsuTrPyfKCjWNPtA/AAAAP+oAAAAAAAAAAVQSAADsAgAA9a1rbXL06z/T5EpgdWrQPwAAAD/qAAAAAAAAAAFVEgAA7AIAAOe8l1Gy/+s/MynF4GGO0D8AAAA/CQEAAAAAAAABVhIAAOwCAABHKXZGMgTsPx2sFuFUptA/AAAAPwkBAAAAAAAAAVcSAADsAgAAvzCMONIJ7D/jQwUMSrrQPwAAAD8JAQAAAAAAAAFYEgAA7AIAAAkCMzAyDew/f/CQYUHK0D8AAAA/GQEAAAAAAAABWRIAAOwCAABR09knkhDsP/OxueE61tA/AAAAPxkBAAAAAAAAAVoSAADsAgAAaW4RJbIR7D/zsbnhOtbQPwAAAD84AQAAAAAAAAFbEgAA7AIAAJmkgB/yE+w/f/CQYUHK0D8AAAA/OAEAAAAAAAABXBIAAOwCAABpbhElshHsP2uC3ItQrtA/AAAAPzgBAAAAAAAAAV0SAADsAgAAaW4RJbIR7D9rgtyLUK7QPwAAAD9XAQAAAAAAAAFeEgAA7AIAAGluESWyEew/a4Lci1Cu0D8AAAA/VwEAAAAAAAABXxIAAOwCAABpbhElshHsP2uC3ItQrtA/AAAAP1cBAAAAAAAAAWASAADsAgAAbIc2Z+/F2T/QCOhglhy/PwAAAD8AAAAAAAAAAAFhEgAA7AIAABoMLI4vttk/9AJFYLDsvj8AAAA/HwAAAAAAAAABYhIAAOwCAAAaDCyOL7bZP/QCRWCw7L4/AAAAPx8AAAAAAAAAAWMSAADsAgAAGgwsji+22T/0AkVgsOy+PwAAAD8uAAAAAAAAAAFkEgAA7AIAABoMLI4vttk/9AJFYLDsvj8AAAA/LgAAAAAAAAABZRIAAOwCAAAaDCyOL7bZP/QCRWCw7L4/AAAAP04AAAAAAAAAAWYSAADsAgAAGgwsji+22T/0AkVgsOy+PwAAAD9OAAAAAAAAAAFnEgAA7AIAABoMLI4vttk/9AJFYLDsvj8AAAA/TgAAAAAAAAABaBIAAOwCAAAaDCyOL7bZP/QCRWCw7L4/AAAAP04AAAAAAAAAAWkSAADsAgAAGgwsji+22T/0AkVgsOy+PwAAAD9OAAAAAAAAAAFqEgAA7AIAABoMLI4vttk/9AJFYLDsvj8AAAA/TgAAAAAAAAABaxIAAOwCAAAaDCyOL7bZP/QCRWCw7L4/AAAAP10AAAAAAAAAAWwSAADsAgAAmcADjJFP7D+HhvXqwYzTPwAAAD8AAAAAAAAAAAFtEgAA7AIAAJnAA4yRT+w/h4b16sGM0z8AAAA/HwAAAAAAAAABbhIAAOwCAACZwAOMkU/sP4eG9erBjNM/AAAAPx8AAAAAAAAAAW8SAADsAgAAmcADjJFP7D+HhvXqwYzTPwAAAD8fAAAAAAAAAAFwEgAA7AIAAJnAA4yRT+w/h4b16sGM0z8AAAA/PgAAAAAAAAABcRIAAOwCAABZmcB1kVjsP5HWtWx6ENQ/AAAAPz4AAAAAAAAAAXISAADsAgAA0aDWZzFe7D9p3FhtYEDUPwAAAD8+AAAAAAAAAAFzEgAA7AIAAHneW1QRZuw/PeL7bUZw1D8AAAA/XgAAAAAAAAABdBIAAOwCAAA9txg+EW/sP62UKsQjsNQ/AAAAP14AAAAAAAAAAXUSAADsAgAAdZfrGbF97D+XCIKa+vvUPwAAAD9eAAAAAAAAAAF2EgAA7AIAAA/knOrQkOw/yVKfG81P1T8AAAA/fAAAAAAAAAABdxIAAOwCAACrME678KPsP3Ve5RyZr9U/AAAAP3wAAAAAAAAAAXgSAADsAgAAWxg3iTC47D/Rk2VzaQfWPwAAAD98AAAAAAAAAAF5EgAA7AIAAN3JsFwwyuw/kRxadEJP1j8AAAA/jAAAAAAAAAABehIAAOwCAABheyowMNzsP+9R2soSp9Y/AAAAP4wAAAAAAAAAAXsSAADsAgAA4yykAzDu7D+XXSDM3gbXPwAAAD+rAAAAAAAAAAF8EgAA7AIAANU70Odv+ew/a1TJoqhq1z8AAAA/qwAAAAAAAAABfRIAAOwCAADd5TPJzwXtP3mzg059utc/AAAAP6sAAAAAAAAAAX4SAADsAgAAhyO5ta8N7T9fJ9skVAbYPwAAAD/KAAAAAAAAAAF/EgAA7AIAAOePl6ovEu0/IbDPJS1O2D8AAAA/ygAAAAAAAAABgBIAAOwCAABH/HWfrxbtPxuh1fsQgtg/AAAAP8oAAAAAAAAAAYESAADsAgAA7zn7i48e7T/vpnj89rHYPwAAAD/pAAAAAAAAAAGCEgAA7AIAAJt3gHhvJu0/7Zd+0trl2D8AAAA/6QAAAAAAAAABgxIAAOwCAABDtQVlTy7tP3PHWyjFDdk/AAAAP+kAAAAAAAAAAYQSAADsAgAAoyHkWc8y7T/TC9aosTHZPwAAAD/5AAAAAAAAAAGFEgAA7AIAABsp+ktvOO0/5XmKfqJN2T8AAAA/+QAAAAAAAAABhhIAAOwCAAB9ldhA7zztP22pZ9SMddk/AAAAPxgBAAAAAAAAAYcSAADsAgAArctHOy8/7T+VlMqpinnZPwAAAD8YAQAAAAAAAAGIEgAA7AIAAH2V2EDvPO0/lZTKqYp52T8AAAA/GAEAAAAAAAABiRIAAOwCAABz63RfjzDtPzdfSlO6Idk/AAAAPzcBAAAAAAAAAYoSAADsAgAAc+t0X48w7T83X0pTuiHZPwAAAD83AQAAAAAAAAGLEgAA7AIAAHPrdF+PMO0/N19KU7oh2T8AAAA/NwEAAAAAAAABjBIAAOwCAABz63RfjzDtPzdfSlO6Idk/AAAAPzcBAAAAAAAAAY0SAADsAgAAeIMQtWtE2z9MadHcBQ7APwAAAD8AAAAAAAAAAAGOEgAA7AIAACxr+YKrWNs/MFxcC58Mvz8AAAA/HwAAAAAAAAABjxIAAOwCAAAsa/mCq1jbPzBcXAufDL8/AAAAPx8AAAAAAAAAAZASAADsAgAALGv5gqtY2z8wXFwLnwy/PwAAAD8fAAAAAAAAAAGREgAA7AIAACxr+YKrWNs/MFxcC58Mvz8AAAA/LwAAAAAAAAABkhIAAOwCAAAsa/mCq1jbPzBcXAufDL8/AAAAPy8AAAAAAAAAAZMSAADsAgAALGv5gqtY2z8wXFwLnwy/PwAAAD8vAAAAAAAAAAGUEgAA7AIAACxr+YKrWNs/MFxcC58Mvz8AAAA/LwAAAAAAAAABlRIAAOwCAAAsa/mCq1jbPzBcXAufDL8/AAAAP04AAAAAAAAAAZYSAADsAgAALGv5gqtY2z8wXFwLnwy/PwAAAD9OAAAAAAAAAAGXEgAA7AIAACxr+YKrWNs/MFxcC58Mvz8AAAA/TgAAAAAAAAABmBIAAOwCAADpDg6+znHtP7HKrzZ8Q90/AAAAPwAAAAAAAAAAAZkSAADsAgAA6Q4Ovs5x7T+xyq82fEPdPwAAAD8fAAAAAAAAAAGaEgAA7AIAAOkODr7Oce0/scqvNnxD3T8AAAA/HwAAAAAAAAABmxIAAOwCAADpDg6+znHtP7HKrzZ8Q90/AAAAPy8AAAAAAAAAAZwSAADsAgAA6Q4Ovs5x7T+xyq82fEPdPwAAAD8vAAAAAAAAAAGdEgAA7AIAAIVbv47uhO0/16YY4l173T8AAAA/PgAAAAAAAAABnhIAAOwCAAD9YtWAjortP8EpauJQk90/AAAAPz4AAAAAAAAAAZ8SAADsAgAAvzuSao6T7T9JWUc4O7vdPwAAAD9dAAAAAAAAAAGgEgAA7AIAAH8UT1SOnO0/B+I7ORQD3j8AAAA/XQAAAAAAAAABoRIAAOwCAACfWeoyDqrtP+1Vkw/rTt4/AAAAP20AAAAAAAAAAaISAADsAgAAqwNOFG627T+bYdkQt67ePwAAAD99AAAAAAAAAAGjEgAA7AIAAIN3QvuNwO0/9ZZZZ4cG3z8AAAA/fQAAAAAAAAABpBIAAOwCAACNIabc7cztPxNkyOhMct8/AAAAP30AAAAAAAAAAaUSAADsAgAAxwF5uI3b7T+FB/0UDubfPwAAAD+hAAAAAAAAAAGmEgAA7AIAAEez8ouN7e0/BBRwIO4g4D8AAAA/oQAAAAAAAAABpxIAAOwCAAD7mttZzQHuP/bNm4vZRuA/AAAAP6EAAAAAAAAAAagSAADsAgAA91NrH20Z7j8ScyrMwnDgPwAAAD/AAAAAAAAAAAGpEgAA7AIAAKk7VO2sLe4/3kHzYbCS4D8AAAA/wAAAAAAAAAABqhIAAOwCAAAr7c3ArD/uP2Rx0LeauuA/AAAAP8AAAAAAAAAAAasSAADsAgAAfWjYmWxP7j9234SNi9bgPwAAAD/QAAAAAAAAAAGsEgAA7AIAAIcSPHvMW+4/2CP/DXj64D8AAAA/0AAAAAAAAAABrRIAAOwCAAB3IWhfDGfuPxB9FrlmGuE/AAAAP+8AAAAAAAAAAa4SAADsAgAAgcvLQGxz7j+MdRmkWDThPwAAAD/vAAAAAAAAAAGvEgAA7AIAAHPa9ySsfu4/ePhqpEtM4T8AAAA/7wAAAAAAAAABsBIAAOwCAABLTuwLzIjuP84FC7o/YuE/AAAAPw4BAAAAAAAAAbESAADsAgAA2/A5+4uP7j/YPOUkOHDhPwAAAD8OAQAAAAAAAAGyEgAA7AIAAAsnqfXLke4//idI+jV04T8AAAA/DgEAAAAAAAABsxIAAOwCAADb8Dn7i4/uP/4nSPo1dOE/AAAAPw4BAAAAAAAAAbQSAADsAgAAAX1FFGyF7j8c3NBkO2rhPwAAAD8uAQAAAAAAAAG1EgAA7AIAAAF9RRRshe4/HNzQZDtq4T8AAAA/LgEAAAAAAAABthIAAOwCAAABfUUUbIXuPxzc0GQ7auE/AAAAPy4BAAAAAAAAAbcSAADsAgAAAX1FFGyF7j8c3NBkO2rhPwAAAD89AQAAAAAAAAG4EgAA7AIAANb69Nun0tw/WsiLiNpdwD8AAAA/AAAAAAAAAAABuRIAAOwCAABonULLZ9ncP7jM/7gl7L8/AAAAPx8AAAAAAAAAAboSAADsAgAAaJ1Cy2fZ3D+4zP+4Jey/PwAAAD8fAAAAAAAAAAG7EgAA7AIAAGidQstn2dw/uMz/uCXsvz8AAAA/LwAAAAAAAAABvBIAAOwCAAAQv0RLqKXcPwryxd3eVcA/AAAAPy8AAAAAAAAAAb0SAADsAgAAEL9ES6il3D8K8sXd3lXAPwAAAD9OAAAAAAAAAAG+EgAA7AIAABC/REuopdw/CvLF3d5VwD8AAAA/TgAAAAAAAAABvxIAAOwCAAAQv0RLqKXcPwryxd3eVcA/AAAAP04AAAAAAAAAAcASAADsAgAAG/z5pOxK7j/cqmlt3PDjPwAAAD8AAAAAAAAAAAHBEgAA7AIAABv8+aTsSu4/6PA9AvHK4z8AAAA/HwAAAAAAAAABwhIAAOwCAAAb/Pmk7EruP+jwPQLxyuM/AAAAPx8AAAAAAAAAAcMSAADsAgAAG/z5pOxK7j/o8D0C8crjPwAAAD8vAAAAAAAAAAHEEgAA7AIAABv8+aTsSu4/6PA9AvHK4z8AAAA/LwAAAAAAAAABxRIAAOwCAAAb/Pmk7EruP+jwPQLxyuM/AAAAPy8AAAAAAAAAAcYSAADsAgAAG/z5pOxK7j/o8D0C8crjPwAAAD8vAAAAAAAAAAHHEgAA7AIAABv8+aTsSu4/6PA9AvHK4z8AAAA/TgAAAAAAAAAByBIAAOwCAACTAxCXjFDuPxYEgRjLEOQ/AAAAP20AAAAAAAAAAckSAADsAgAAfWjYmWxP7j/g0kmuuDLkPwAAAD9tAAAAAAAAAAHKEgAA7AIAAK2eR5SsUe4/QhfELqVW5D8AAAA/bQAAAAAAAAAByxIAAOwCAADb1LaO7FPuP2bzLNqGjuQ/AAAAP4wAAAAAAAAAAcwSAADsAgAAPUGVg2xY7j+wuvhaZsrkPwAAAD+MAAAAAAAAAAHNEgAA7AIAAG13BH6sWu4/aAwT8UYE5T8AAAA/mwAAAAAAAAABzhIAAOwCAACHEjx7zFvuP+478EYxLOU/AAAAP5sAAAAAAAAAAc8SAADsAgAAz+Picixf7j+cVjByGVjlPwAAAD+bAAAAAAAAAAHQEgAA7AIAAP0ZUm1sYe4//Jqq8gV85T8AAAA/ugAAAAAAAAAB0RIAAOwCAAAvUMFnrGPuP1zfJHPyn+U/AAAAP7oAAAAAAAAAAdISAADsAgAAdyFoXwxn7j9QmVDe3cXlPwAAAD+6AAAAAAAAAAHTEgAA7AIAAMHyDldsau4/9Hy2ns3j5T8AAAA/2gAAAAAAAAAB1BIAAOwCAADXjUZUjGvuP7gUpcnC9+U/AAAAP9oAAAAAAAAAAdUSAADsAgAA7yh+Uaxs7j8OIkXftg3mPwAAAD/aAAAAAAAAAAHWEgAA7AIAAAnEtU7Mbe4/jhpIyqgn5j8AAAA/+QAAAAAAAAAB1xIAAOwCAAAJxLVOzG3uPwwTS7WaQeY/AAAAP/kAAAAAAAAAAdgSAADsAgAAaTCUQ0xy7j/Y4RNLiGPmPwAAAD/5AAAAAAAAAAHZEgAA7AIAAPnS4TIMee4/6k/IIHl/5j8AAAA/GAEAAAAAAAAB2hIAAOwCAAARbhkwLHruP2ZIywtrmeY/AAAAPxgBAAAAAAAAAdsSAADsAgAAQaSIKmx87j8E9VZhYqnmPwAAAD8YAQAAAAAAAAHcEgAA7AIAAFk/wCeMfe4/yIxFjFe95j8AAAA/KAEAAAAAAAAB3RIAAOwCAABBpIgqbHzuP4wkNLdM0eY/AAAAPygBAAAAAAAAAd4SAADsAgAAEW4ZMCx67j9ucKtMR9vmPwAAAD9HAQAAAAAAAAHfEgAA7AIAAPnS4TIMee4/KNG/DETh5j8AAAA/RwEAAAAAAAAB4BIAAOwCAAARbhkwLHruPyjRvwxE4eY/AAAAP0cBAAAAAAAAAeESAADsAgAAaTCUQ0xy7j8o0b8MROHmPwAAAD9HAQAAAAAAAAHiEgAA7AIAAAnEtU7Mbe4/8HeoYVXB5j8AAAA/ZgEAAAAAAAAB4xIAAOwCAAAJxLVOzG3uP/B3qGFVweY/AAAAP2YBAAAAAAAAAeQSAADsAgAACcS1Tsxt7j/wd6hhVcHmPwAAAD9mAQAAAAAAAAHlEgAA7AIAAAnEtU7Mbe4/8HeoYVXB5j8AAAA/hgEAAAAAAAAB5hIAAOwCAAAmuQvAYuPePybTDDnsFMI/AAAAPwAAAAAAAAAAAecSAADsAgAAEmVE/aLK3j9wRTqI50XAPwAAAD8fAAAAAAAAAAHoEgAA7AIAABJlRP2iyt4/cEU6iOdFwD8AAAA/HwAAAAAAAAAB6RIAAOwCAAASZUT9osreP3BFOojnRcA/AAAAPx8AAAAAAAAAAeoSAADsAgAAEmVE/aLK3j9wRTqI50XAPwAAAD8/AAAAAAAAAAHrEgAA7AIAABJlRP2iyt4/cEU6iOdFwD8AAAA/PwAAAAAAAAAB7BIAAOwCAAASZUT9osreP3BFOojnRcA/AAAAPz8AAAAAAAAAAe0SAADsAgAAEmVE/aLK3j9wRTqI50XAPwAAAD8/AAAAAAAAAAHuEgAA7AIAABJlRP2iyt4/cEU6iOdFwD8AAAA/PwAAAAAAAAAB7xIAAOwCAACnaFSULxvtP0LfxFhZaeo/AAAAPwAAAAAAAAAAAfASAADsAgAAR/x1n68W7T8Gd7ODTn3qPwAAAD8fAAAAAAAAAAHxEgAA7AIAAEf8dZ+vFu0/Bnezg0596j8AAAA/HwAAAAAAAAAB8hIAAOwCAABH/HWfrxbtPwZ3s4NOfeo/AAAAPy8AAAAAAAAAAfMSAADsAgAAR/x1n68W7T8Gd7ODTn3qPwAAAD8vAAAAAAAAAAH0EgAA7AIAAMVK/MuvBO0/xP+nhCfF6j8AAAA/TgAAAAAAAAAB9RIAAOwCAAB9eVXUTwHtP/5Yvy8W5eo/AAAAP04AAAAAAAAAAfYSAADsAgAAHQ1338/87D9WZl9FCvvqPwAAAD9OAAAAAAAAAAH3EgAA7AIAANU70Odv+ew/0l5iMPwU6z8AAAA/bQAAAAAAAAAB+BIAAOwCAACLainwD/bsP1JXZRvuLus/AAAAP20AAAAAAAAAAfkSAADsAgAA+8fbAFDv7D/OT2gG4EjrPwAAAD99AAAAAAAAAAH6EgAA7AIAACFU5xkw5ew/djPOxs9m6z8AAAA/fQAAAAAAAAAB+xIAAOwCAACRsZkqcN7sP4ihgpzAgus/AAAAP4wAAAAAAAAAAfwSAADsAgAA6XMUPpDW7D9ScEsyrqTrPwAAAD+MAAAAAAAAAAH9EgAA7AIAAA8AIFdwzOw/qn3rR6K66z8AAAA/nAAAAAAAAAAB/hIAAOwCAAA1jCtwUMLsP5QAPUiV0us/AAAAP5wAAAAAAAAAAf8SAADsAgAAWxg3iTC47D9+g45IiOrrPwAAAD+7AAAAAAAAAAEAEwAA7AIAAJs/ep8wr+w/agbgSHsC7D8AAAA/uwAAAAAAAAABARMAAOwCAADxAfWyUKfsP3Q9urNzEOw/AAAAP7sAAAAAAAAAAQITAADsAgAAYV+nw5Cg7D8Q6kUJayDsPwAAAD/aAAAAAAAAAAEDEwAA7AIAANG8WdTQmew/XsALtGYo7D8AAAA/2gAAAAAAAAABBBMAAOwCAAChhurZkJfsP0AMg0lhMuw/AAAAP9oAAAAAAAAAAQUTAADsAgAAD+Sc6tCQ7D8iWPreWzzsPwAAAD/6AAAAAAAAAAEGEwAA7AIAAK93vvVQjOw/bi7AiVdE7D8AAAA/+gAAAAAAAAABBxMAAOwCAAC/aJIREYHsP9KBNDRgNOw/AAAAP/oAAAAAAAAAAQgTAADsAgAAv2iSERGB7D/SgTQ0YDTsPwAAAD8ZAQAAAAAAAAEJEwAA7AIAAL9okhERgew/0oE0NGA07D8AAAA/GQEAAAAAAAABChMAAOwCAAC/aJIREYHsP9KBNDRgNOw/AAAAPxkBAAAAAAAAAQsTAADsAgAA6iS3rzgF1j9MjKPgaS3BPwAAAD8AAAAAAAAAAAEMEwAA7AIAAMR8KCq509U/TIyj4GktwT8AAAA/HwAAAAAAAAABDRMAAOwCAADEfCgqudPVP0yMo+BpLcE/AAAAPx8AAAAAAAAAAQ4TAADsAgAAxHwoKrnT1T9MjKPgaS3BPwAAAD8fAAAAAAAAAAEPEwAA7AIAAMR8KCq509U/TIyj4GktwT8AAAA/LgAAAAAAAAABEBMAAOwCAADEfCgqudPVP0yMo+BpLcE/AAAAPy4AAAAAAAAAARETAADsAgAAxHwoKrnT1T9MjKPgaS3BPwAAAD8uAAAAAAAAAAESEwAA7AIAAOokt684BdY/rALqjtY8wj8AAAA/TgAAAAAAAAABExMAAOwCAAD8eH5y+B3WPyC1GOWzfMI/AAAAP04AAAAAAAAAARQTAADsAgAAEM1FNbg21j/IwF7mf9zCPwAAAD9tAAAAAAAAAAEVEwAA7AIAAFRXfPK3UdY/1h8ZklQswz8AAAA/bQAAAAAAAAABFhMAAOwCAADGFyKq927WP9ABJT4clMM/AAAAP20AAAAAAAAAARcTAADsAgAAag43XHeO1j/I4zDq4/vDPwAAAD+MAAAAAAAAAAEYEwAA7AIAAA4FTA73rdY/cu92669bxD8AAAA/jAAAAAAAAAABGRMAAOwCAACAxfHFNsvWPyD7vOx7u8Q/AAAAP4wAAAAAAAAAARoTAADsAgAA9IWXfXbo1j/0AGDtYevEPwAAAD+cAAAAAAAAAAEbEwAA7AIAADgQzjp2A9c/GN3ImEMjxT8AAAA/nAAAAAAAAAABHBMAAOwCAAB6mgT4dR7XP7KJVO46M8U/AAAAP7sAAAAAAAAAAR0TAADsAgAAviQ7tXU51z86uTFEJVvFPwAAAD+7AAAAAAAAAAEeEwAA7AIAAJJRv2E1W9c/IjyDRBhzxT8AAAA/ywAAAAAAAAABHxMAAOwCAAAEEmUZdXjXP6prYJoCm8U/AAAAP8sAAAAAAAAAASATAADsAgAAqAh6y/SX1z+EcQOb6MrFPwAAAD/aAAAAAAAAAAEhEwAA7AIAAH41/ne0udc/usoaRtfqxT8AAAA/2gAAAAAAAAABIhMAAOwCAACCmPEetN3XP1h3ppvO+sU/AAAAP+8AAAAAAAAAASMTAADsAgAAFp4ytXMI2D9Yd6abzvrFPwAAAD/vAAAAAAAAAAEkEwAA7AIAAAwQUkCzN9g/9CMy8cUKxj8AAAA/7wAAAAAAAAABJRMAAOwCAABCqbTh8l3YP5LQvUa9GsY/AAAAP/4AAAAAAAAAASYTAADsAgAAtGlamTJ72D+S0L1GvRrGPwAAAD/+AAAAAAAAAAEnEwAA7AIAAOgCvTpyodg/fFMPR7Ayxj8AAAA/HQEAAAAAAAABKBMAAOwCAACuPm3Lcc7YP2bWYEejSsY/AAAAPx0BAAAAAAAAASkTAADsAgAAcnodXHH72D863ANIiXrGPwAAAD8tAQAAAAAAAAEqEwAA7AIAADi2zexwKNk/hrLJ8oSCxj8AAAA/LQEAAAAAAAABKxMAAOwCAACehZ+I8FDZP8AL4Z1zosY/AAAAPz0BAAAAAAAAASwTAADsAgAAZMFPGfB92T+UEYSeWdLGPwAAAD89AQAAAAAAAAEtEwAA7AIAAPjGkK+vqNk/CsSy9DYSxz8AAAA/XAEAAAAAAAABLhMAAOwCAACMzNFFb9PZP/RGBPUpKsc/AAAAP1wBAAAAAAAAAS8TAADsAgAAwmU056752T9CHcqfJTLHPwAAAD9cAQAAAAAAAAEwEwAA7AIAAIih5HeuJto/fHbhShRSxz8AAAA/ewEAAAAAAAABMRMAAOwCAADscLYTLk/aP2b5MksHasc/AAAAP3sBAAAAAAAAATITAADsAgAAsKxmpC182j8Apr6g/nnHPwAAAD97AQAAAAAAAAEzEwAA7AIAAKYehi9tq9o/Ov/VS+2Zxz8AAAA/iwEAAAAAAAABNBMAAOwCAADKxhS17NzaP3BY7fbbucc/AAAAP4sBAAAAAAAAATUTAADsAgAAwjg0QCwM2z9+t6eisAnIPwAAAD+qAQAAAAAAAAE2EwAA7AIAAGYvSfKrK9s/COeE+JoxyD8AAAA/qgEAAAAAAAABNxMAAOwCAADY7+6p60jbPwjnhPiaMcg/AAAAP7oBAAAAAAAAATgTAADsAgAATLCUYStm2z8I54T4mjHIPwAAAD+6AQAAAAAAAAE5EwAA7AIAAPCmqROrhds/9GnW+I1JyD8AAAA/yQEAAAAAAAABOhMAAOwCAABUdnuvKq7bP44WYk6FWcg/AAAAP8kBAAAAAAAAATsTAADsAgAAKqP/W+rP2z+kkxBOkkHIPwAAAD/pAQAAAAAAAAE8EwAA7AIAAFw8Yv0p9ts/uhC/TZ8pyD8AAAA/6QEAAAAAAAABPRMAAOwCAAAAM3evqRXcP8yNbU2sEcg/AAAAP+kBAAAAAAAAAT4TAADsAgAApCmMYSk13D9uOvmioyHIPwAAAD/4AQAAAAAAAAE/EwAA7AIAAHpWEA7pVtw/WL1Ko5Y5yD8AAAA/+AEAAAAAAAABQBMAAOwCAADsFrbFKHTcP1i9SqOWOcg/AAAAPxcCAAAAAAAAAUETAADsAgAA0DQOjqiK3D/0adb4jUnIPwAAAD8XAgAAAAAAAAFCEwAA7AIAABC/REuopdw/COeE+JoxyD8AAAA/JwIAAAAAAAABQxMAAOwCAADEpi0Z6LncP6STEE6SQcg/AAAAPycCAAAAAAAAAUQTAADsAgAAOGfT0CfX3D9YvUqjljnIPwAAAD83AgAAAAAAAAFFEwAA7AIAAHrxCY4n8tw/bjr5oqMhyD8AAAA/NwIAAAAAAAABRhMAAOwCAAAg6B5ApxHdP7oQv02fKcg/AAAAP1YCAAAAAAAAAUcTAADsAgAA8hSj7GYz3T+6EL9NnynIPwAAAD9WAgAAAAAAAAFIEwAA7AIAAMZBJ5kmVd0/uhC/TZ8pyD8AAAA/VgIAAAAAAAABSRMAAOwCAABqODxLpnTdP7oQv02fKcg/AAAAP3UCAAAAAAAAAUoTAADsAgAAQGXA92WW3T+kkxBOkkHIPwAAAD91AgAAAAAAAAFLEwAA7AIAAELIs55lut0/QkCco4lRyD8AAAA/dQIAAAAAAAABTBMAAOwCAABUHHthJdPdP44WYk6FWcg/AAAAP5QCAAAAAAAAAU0TAADsAgAAanBCJOXr3T9CQJyjiVHIPwAAAD+UAgAAAAAAAAFOEwAA7AIAANww6NskCd4/WL1Ko5Y5yD8AAAA/lAIAAAAAAAABTxMAAOwCAADuhK+e5CHeP246+aKjIcg/AAAAP6QCAAAAAAAAAVATAADsAgAAZEVVViQ/3j/iChxNufnHPwAAAD+kAgAAAAAAAAFREwAA7AIAAAg8agikXt4/Wts+987Rxz8AAAA/wwIAAAAAAAABUhMAAOwCAADYaO60Y4DeP1B8hEv6gcc/AAAAP8MCAAAAAAAAAVMTAADsAgAAPjjAUOOo3j8WI22gC2LHPwAAAD/DAgAAAAAAAAFUEwAA7AIAAHTRIvIiz94/jvOPSiE6xz8AAAA/4wIAAAAAAAABVRMAAOwCAACoaoWTYvXeP1iaeJ8yGsc/AAAAP+MCAAAAAAAAAVYTAADsAgAADDpXL+Id3z9+lNWeTOrGPwAAAD/jAgAAAAAAAAFXEwAA7AIAAKA/mMWhSN8/JF9VSHySxj8AAAA/8QIAAAAAAAABWBMAAOwCAAB2bBxyYWrfPyx9SZy0KsY/AAAAP/ECAAAAAAAAAVkTAADsAgAAmLG3UOF33z+U7rGa9bLFPwAAAD8QAwAAAAAAAAFaEwAA7AIAADhF2Vthc98/OrkxRCVbxT8AAAA/EAMAAAAAAAABWxMAAOwCAAA4RdlbYXPfPzq5MUQlW8U/AAAAPyADAAAAAAAAAVwTAADsAgAAOEXZW2Fz3z86uTFEJVvFPwAAAD8gAwAAAAAAAAFdEwAA7AIAADhF2Vthc98/OrkxRCVbxT8AAAA/IAMAAAAAAAABXhMAAOwCAAD6jorWcDHZP+q0WLCBD8w/AAAAPwAAAAAAAAAAAV8TAADsAgAA+o6K1nAx2T/qtFiwgQ/MPwAAAD8fAAAAAAAAAAFgEwAA7AIAAPqOitZwMdk/6rRYsIEPzD8AAAA/HwAAAAAAAAABYRMAAOwCAAD6jorWcDHZP+q0WLCBD8w/AAAAPx8AAAAAAAAAAWITAADsAgAA+o6K1nAx2T/qtFiwgQ/MPwAAAD8+AAAAAAAAAAFjEwAA7AIAAPqOitZwMdk/6rRYsIEPzD8AAAA/PgAAAAAAAAABZBMAAOwCAACUv7g68QjZP9Q3qrB0J8w/AAAAPz4AAAAAAAAAAWUTAADsAgAA5NfPbLH02D/UN6qwdCfMPwAAAD9eAAAAAAAAAAFmEwAA7AIAAGAmVpmx4tg/6rRYsIEPzD8AAAA/XgAAAAAAAAABZxMAAOwCAABM0o7W8cnYP5zekgWGB8w/AAAAP14AAAAAAAAAAWgTAADsAgAAarQ2DnKz2D82ix5bfRfMPwAAAD9tAAAAAAAAAAFpEwAA7AIAALjMTUAyn9g/nN6SBYYHzD8AAAA/bQAAAAAAAAABahMAAOwCAABmUUNnco/YPyAOcFtwL8w/AAAAP40AAAAAAAAAAWsTAADsAgAAgjPrnvJ42D9E6tgGUmfMPwAAAD+NAAAAAAAAAAFsEwAA7AIAADK44MUyadg/PszkshnPzD8AAAA/jQAAAAAAAAABbRMAAOwCAAAQc0XnslvYPwBV2bPyFs0/AAAAP5wAAAAAAAAAAW4TAADsAgAAgND39/JU2D+oYB+1vnbNPwAAAD+sAAAAAAAAAAFvEwAA7AIAAMD3Og7zS9g/ApafC4/OzT8AAAA/rAAAAAAAAAABcBMAAOwCAABei1wZc0fYP8YelAxoFs4/AAAAP7sAAAAAAAAAAXETAADsAgAAzOgOKrNA2D9yKtoNNHbOPwAAAD+7AAAAAAAAAAFyEwAA7AIAADxGwTrzOdg/eomUuQjGzj8AAAA/2wAAAAAAAAABcxMAAOwCAACso3NLMzPYP3proGXQLc8/AAAAP9sAAAAAAAAAAXQTAADsAgAAHAEmXHMs2D/SoCC8oIXPPwAAAD/qAAAAAAAAAAF1EwAA7AIAAIxe2GyzJdg/LtagEnHdzz8AAAA/6gAAAAAAAAABdhMAAOwCAAAo8vl3MyHYP5+aLd+iFtA/AAAAP/oAAAAAAAAAAXcTAADsAgAA+ruKffMe2D9zoNDfiEbQPwAAAD/6AAAAAAAAAAF4EwAA7AIAAMiFG4OzHNg/SaZz4G520D8AAAA/GQEAAAAAAAABeRMAAOwCAAC6lEdn8yfYP2uC3ItQrtA/AAAAPxkBAAAAAAAAAXoTAADsAgAAfG0EUfMw2D9pc+JhNOLQPwAAAD8ZAQAAAAAAAAF7EwAA7AIAADxGwTrzOdg/PXmFYhoS0T8AAAA/KQEAAAAAAAABfBMAAOwCAABei1wZc0fYPztqizj+RdE/AAAAPykBAAAAAAAAAX0TAADsAgAAsAZn8jJX2D8RcC455HXRPwAAAD9IAQAAAAAAAAF+EwAA7AIAANJLAtGyZNg/DWE0D8ip0T8AAAA/SAEAAAAAAAABfxMAAOwCAADykJ2vMnLYP5GQEWWy0dE/AAAAP1gBAAAAAAAAAYATAADsAgAAdkIXgzKE2D9plrRlmAHSPwAAAD9YAQAAAAAAAAGBEwAA7AIAAPjzkFYyltg/ewRpO4kd0j8AAAA/ZwEAAAAAAAABghMAAOwCAADaEekesqzYP08KDDxvTdI/AAAAP2cBAAAAAAAAAYMTAADsAgAATNKO1vHJ2D9N+xESU4HSPwAAAD+HAQAAAAAAAAGEEwAA7AIAAMKSNI4x59g/XWnG50Od0j8AAAA/hwEAAAAAAAABhRMAAOwCAACUv7g68QjZP0fsF+g2tdI/AAAAP4cBAAAAAAAAAYYTAADsAgAA2Env9/Aj2T8zb2noKc3SPwAAAD+WAQAAAAAAAAGHEwAA7AIAAHxABKpwQ9k/WVrMvSfR0j8AAAA/lgEAAAAAAAABiBMAAOwCAABQbYhWMGXZP5fC3ZIyvdI/AAAAP7UBAAAAAAAAAYkTAADsAgAAxC0uDnCC2T+Xwt2SMr3SPwAAAD+1AQAAAAAAAAGKEwAA7AIAAJZasrovpNk/XWnG50Od0j8AAAA/xQEAAAAAAAABixMAAOwCAACsrnl977zZP7FOhrxbcdI/AAAAP8UBAAAAAAAAAYwTAADsAgAAXJZiSy/R2T/ZSOO7dUHSPwAAAD/TAQAAAAAAAAGNEwAA7AIAAH7b/Smv3tk/kYEXO5YF0j8AAAA/0wEAAAAAAAABjhMAAOwCAACgIJkIL+zZP0O6S7q2ydE/AAAAP/IBAAAAAAAAAY8TAADsAgAAkC/F7G732T+tHLqO24XRPwAAAD/yAQAAAAAAAAGQEwAA7AIAAFQIgtZuANo/EX8oYwBC0T8AAAA/8gEAAAAAAAABkRMAAOwCAAAU4T7AbgnaP8m3XOIgBtE/AAAAPxECAAAAAAAAAZITAADsAgAAdE0dte4N2j9DiH+MNt7QPwAAAD8RAgAAAAAAAAGTEwAA7AIAAHRNHbXuDdo/u1iiNky20D8AAAA/EQIAAAAAAAABlBMAAOwCAABEF666rgvaP8/VUDZZntA/AAAAPyECAAAAAAAAAZUTAADsAgAAgj7x0K4C2j+9Z5xgaILQPwAAAD8hAgAAAAAAAAGWEwAA7AIAAGD5VfIu9dk/0+RKYHVq0D8AAAA/QAIAAAAAAAABlxMAAOwCAAB+2/0pr97ZP18jIuB7XtA/AAAAP0ACAAAAAAAAAZgTAADsAgAAnL2lYS/I2T83OL8KflrQPwAAAD9QAgAAAAAAAAGZEwAA7AIAAOjVvJPvs9k/6WH5X4JS0D8AAAA/UAIAAAAAAAABmhMAAOwCAAB2FRfcr5bZP8F2loqETtA/AAAAP18CAAAAAAAAAZsTAADsAgAAMovgHrB72T9fIyLge17QPwAAAD9fAgAAAAAAAAGcEwAA7AIAACA3GVzwYtk/hQ6FtXli0D8AAAA/fwIAAAAAAAABnRMAAOwCAADMuw6DMFPZP9PkSmB1atA/AAAAP38CAAAAAAAAAZ4TAADsAgAArnZzpLBF2T+9Z5xgaILQPwAAAD9/AgAAAAAAAAGfEwAA7AIAAOqdtrqwPNk/WxQotl+S0D8AAAA/jgIAAAAAAAABoBMAAOwCAAAoxfnQsDPZP4H/iotdltA/AAAAP44CAAAAAAAAAaETAADsAgAAaOw857Aq2T+n6u1gW5rQPwAAAD+tAgAAAAAAAAGiEwAA7AIAAGjsPOewKtk/RZd5tlKq0D8AAAA/rQIAAAAAAAABoxMAAOwCAABo7DznsCrZPx2sFuFUptA/AAAAP60CAAAAAAAAAaQTAADsAgAAaOw857Aq2T+VbT9hTrLQPwAAAD+tAgAAAAAAAAGlEwAA7AIAAGjsPOewKtk/CS9o4Ue+0D8AAAA/vQIAAAAAAAABphMAAOwCAAC6Z0fAcDrZP/OxueE61tA/AAAAP80CAAAAAAAAAacTAADsAgAA3KzinvBH2T/fNAviLe7QPwAAAD/sAgAAAAAAAAGoEwAA7AIAAMDKOmdwXtk/e+GWNyX+0D8AAAA/7AIAAAAAAAABqRMAAOwCAADELS4OcILZP2Vk6DcYFtE/AAAAP+wCAAAAAAAAAaoTAADsAgAAxpAhtW+m2T+NT0sNFhrRPwAAAD8LAwAAAAAAAAGrEwAA7AIAAFyWYksv0dk/2SURuBEi0T8AAAA/CwMAAAAAAAABrBMAAOwCAAAi0hLcLv7ZP9klEbgRItE/AAAAPwsDAAAAAAAAAa0TAADsAgAAeLAQXO4x2j+NT0sNFhrRPwAAAD8qAwAAAAAAAAGuEwAA7AIAAD7swOztXto/F44ijRwO0T8AAAA/KgMAAAAAAAABrxMAAOwCAABCT7ST7YLaPysL0Ywp9tA/AAAAPyoDAAAAAAAAAbATAADsAgAAVKN7Vq2b2j+n2/M2P87QPwAAAD86AwAAAAAAAAGxEwAA7AIAANZU9Smtrdo/a4Lci1Cu0D8AAAA/OgMAAAAAAAABshMAAOwCAAB6SwrcLM3aP+VS/zVmhtA/AAAAP1kDAAAAAAAAAbMTAADsAgAAeksK3CzN2j/lUv81ZobQPwAAAD9ZAwAAAAAAAAG0EwAA7AIAAHpLCtwszdo/5VL/NWaG0D8AAAA/WQMAAAAAAAABtRMAAOwCAAB6SwrcLM3aP+VS/zVmhtA/AAAAP1kDAAAAAAAAAbYTAADsAgAAhv9GxBm2yz8TyYWvoCjbPwAAAD8AAAAAAAAAAAG3EwAA7AIAAD4SHWAad8s/w/K/BKUg2z8AAAA/HwAAAAAAAAABuBMAAOwCAAA+Eh1gGnfLP8PyvwSlINs/AAAAPx8AAAAAAAAAAbkTAADsAgAAYFe4PpqEyz9/bLrbYZzbPwAAAD8vAAAAAAAAAAG6EwAA7AIAAADr2UkagMs/xySMMiUM3D8AAAA/LwAAAAAAAAABuxMAAOwCAADAw5YzGonLP4Wehgnih9w/AAAAPz8AAAAAAAAAAbwTAADsAgAApOHu+5mfyz9ThjW2jx/dPwAAAD9OAAAAAAAAAAG9EwAA7AIAAIb/RsQZtss/X9b1N0ij3T8AAAA/TgAAAAAAAAABvhMAAOwCAAAIscCXGcjLPym+pOT1Ot4/AAAAP20AAAAAAAAAAb8TAADsAgAAbICSM5nwyz8fkbZmodbePwAAAD9tAAAAAAAAAAHAEwAA7AIAAFCe6vsYB8w/YTqOk0h63z8AAAA/bQAAAAAAAAABwRMAAOwCAABUAd6iGCvMP6wG0Ar6CuA/AAAAP40AAAAAAAAAAcITAADsAgAA+PfyVJhKzD/2zZuL2UbgPwAAAD+NAAAAAAAAAAHDEwAA7AIAAFZk0UkYT8w/pujbtsFy4D8AAAA/jQAAAAAAAAABxBMAAOwCAAD49/JUmErMP7ZWkIyyjuA/AAAAP5wAAAAAAAAAAcUTAADsAgAAEHen5RgQzD9qgMrhtobgPwAAAD+cAAAAAAAAAAHGEwAA7AIAAEw791QZ48s/WBIWDMZq4D8AAAA/vAAAAAAAAAABxxMAAOwCAABMO/dUGePLP1gSFgzGauA/AAAAP7wAAAAAAAAAAcgTAADsAgAATDv3VBnjyz9YEhYMxmrgPwAAAD+8AAAAAAAAAAHJEwAA7AIAAEw791QZ48s/WBIWDMZq4D8AAAA/vAAAAAAAAAAByhMAAOwCAAB41mzPGkrLP+OwNFxOwNs/AAAAPwAAAAAAAAAAAcsTAADsAgAAeNZszxpKyz/jsDRcTsDbPwAAAD8PAAAAAAAAAAHMEwAA7AIAAHjWbM8aSss/47A0XE7A2z8AAAA/DwAAAAAAAAABzRMAAOwCAAB41mzPGkrLP+OwNFxOwNs/AAAAPx4AAAAAAAAAAc4TAADsAgAAeNZszxpKyz/jsDRcTsDbPwAAAD8eAAAAAAAAAAHPEwAA7AIAAHjWbM8aSss/47A0XE7A2z8AAAA/HgAAAAAAAAAB0BMAAOwCAAB41mzPGkrLP+OwNFxOwNs/AAAAPx4AAAAAAAAAAdETAADsAgAABE7N8Bmkyz/1LeNbW6jbPwAAAD9NAAAAAAAAAAHSEwAA7AIAAKqn1UmZ58s/b/4FBnGA2z8AAAA/TQAAAAAAAAAB0xMAAOwCAADWsld2GD3MP8HjxdqIVNs/AAAAP1wAAAAAAAAAAdQTAADsAgAAIgN1gRegzD/t3SLaoiTbPwAAAD9cAAAAAAAAAAHVEwAA7AIAAC4sT3YWDM0/i5moWbYA2z8AAAA/fAAAAAAAAAAB1hMAAOwCAAA8VSlrFXjNP3kr9IPF5No/AAAAP3wAAAAAAAAAAdcTAADsAgAAqurhVJTozT95K/SDxeTaPwAAAD98AAAAAAAAAAHYEwAA7AIAAJTOIGsTR84/7+wcBL/w2j8AAAA/mwAAAAAAAAAB2RMAAOwCAADcu0rPEobOP3Uc+lmpGNs/AAAAP5sAAAAAAAAAAdoTAADsAgAAQIsca5Kuzj/B48XaiFTbPwAAAD+bAAAAAAAAAAHbEwAA7AIAAGLQt0kSvM4/f2y622Gc2z8AAAA/ugAAAAAAAAAB3BMAAOwCAADeHj52EqrOPy14AN0t/Ns/AAAAP7oAAAAAAAAAAd0TAADsAgAAGOON5RJ9zj91MNIz8WvcPwAAAD+6AAAAAAAAAAHeEwAA7AIAAFSn3VQTUM4/Qyd7CrvP3D8AAAA/ygAAAAAAAAAB3xMAAOwCAABwJpLlkxXOP4vfTGF+P90/AAAAP8oAAAAAAAAAAeATAADsAgAABPTMohTJzT8165JiSp/dPwAAAD/pAAAAAAAAAAHhEwAA7AIAADxVKWsVeM0/aTWw4xzz3T8AAAA/6QAAAAAAAAAB4hMAAOwCAAAyj0IdFjDNP9vn3jn6Mt4/AAAAP+kAAAAAAAAAAeMTAADsAgAA6qEYuRbxzD+z7YE64GLePwAAAD8IAQAAAAAAAAHkEwAA7AIAACZmaCgXxMw/YQjCZciO3j8AAAA/CAEAAAAAAAAB5RMAAOwCAABESBBgl63MP/20Tbu/nt4/AAAAPwgBAAAAAAAAAeYTAADsAgAAwJaWjJebzD/9tE27v57ePwAAAD8YAQAAAAAAAAHnEwAA7AIAAMCWloyXm8w/r96HEMSW3j8AAAA/GAEAAAAAAAAB6BMAAOwCAADAlpaMl5vMPzsdX5DKit4/AAAAPxgBAAAAAAAAAekTAADsAgAAhtJGHZfIzD/FWzYQ0X7ePwAAAD83AQAAAAAAAAHqEwAA7AIAAE4O962W9cw/UZoNkNdy3j8AAAA/RwEAAAAAAAAB6xMAAOwCAACyQLzwFULNP7PtgTrgYt4/AAAAP0cBAAAAAAAAAewTAADsAgAAoCT7BpWgzT8TQfbk6FLePwAAAD9WAQAAAAAAAAHtEwAA7AIAAKxN1fuTDM4/UakHuvM+3j8AAAA/VgEAAAAAAAAB7hMAAOwCAAAY443lEn3OP9vn3jn6Mt4/AAAAP3YBAAAAAAAAAe8TAADsAgAA5uQkxBHyzj8/O1PkAiPePwAAAD92AQAAAAAAAAHwEwAA7AIAANLIY9qQUM8/jREZj/4q3j8AAAA/dgEAAAAAAAAB8RMAAOwCAAA6+ygdEJ3PPym+pOT1Ot4/AAAAP5UBAAAAAAAAAfITAADsAgAA5FQxdo/gzz+z7YE64GLePwAAAD+VAQAAAAAAAAHzEwAA7AIAAFXIcIPHBtA/wUw85rSy3j8AAAA/lQEAAAAAAAAB9BMAAOwCAADWeepWxxjQP/WWWWeHBt8/AAAAP7QBAAAAAAAAAfUTAADsAgAApkN7XIcW0D/FjQI+UWrfPwAAAD+0AQAAAAAAAAH2EwAA7AIAAOZqvnKHDdA/hxb3Piqy3z8AAAA/tAEAAAAAAAAB9xMAAOwCAADEcok+D/fPP6wG0Ar6CuA/AAAAP8QBAAAAAAAAAfgTAADsAgAAoMr6uI/Fzz+ewPt15TDgPwAAAD/EAQAAAAAAAAH5EwAA7AIAADiYNXYQec8/vGWKts5a4D8AAAA/4wEAAAAAAAAB+hMAAOwCAADOZXAzkSzPPxqqBDe7fuA/AAAAP+MBAAAAAAAAAfsTAADsAgAApFruBhLXzj967n63p6LgPwAAAD/jAQAAAAAAAAH8EwAA7AIAAHpPbNqSgc4/hCVZIqCw4D8AAAA/AgIAAAAAAAAB/RMAAOwCAAASHaeXEzXOP4xcM42YvuA/AAAAPwICAAAAAAAAAf4TAADsAgAA5hEla5TfzT9GvUdNlcTgPwAAAD8CAgAAAAAAAAH/EwAA7AIAAF6axEmVhc0/jFwzjZi+4D8AAAA/IQIAAAAAAAABABQAAOwCAACU+yASljTNP+6vpzehruA/AAAAPyECAAAAAAAAAQEUAADsAgAALMlbzxbozD+YogcirZjgPwAAAD8hAgAAAAAAAAECFAAA7AIAAERIEGCXrcw/zNM+jL924D8AAAA/MAIAAAAAAAABAxQAAOwCAAD6Wub7l27MP2JY6qDaROA/AAAAPzACAAAAAAAAAQQUAADsAgAA+lrm+5duzD9iWOqg2kTgPwAAAD9PAgAAAAAAAAEFFAAA7AIAAPpa5vuXbsw/YljqoNpE4D8AAAA/TwIAAAAAAAABBhQAAOwCAAD6Wub7l27MP2JY6qDaROA/AAAAP08CAAAAAAAAAQcUAADsAgAAB4NZqoQt0T+8dITg6ibgPwAAAD8AAAAAAAAAAAEIFAAA7AIAAAeDWaqELdE/vHSE4Oom4D8AAAA/HwAAAAAAAAABCRQAAOwCAAAHg1mqhC3RP7x0hODqJuA/AAAAPx8AAAAAAAAAAQoUAADsAgAASw2QZ4RI0T8IPFBhymLgPwAAAD8fAAAAAAAAAAELFAAA7AIAAKp5blwETdE/pujbtsFy4D8AAAA/TAAAAAAAAAABDBQAAOwCAAAM5kxRhFHRP4g0U0y8fOA/AAAAP0wAAAAAAAAAAQ0UAADsAgAAOxy8S8RT0T9ClWcMuYLgPwAAAD9MAAAAAAAAAAEOFAAA7AIAAMy+CTuEWtE/QpVnDLmC4D8AAAA/TAAAAAAAAAABDxQAAOwCAAD89Hg1xFzRPybw2MvPWOA/AAAAP2wAAAAAAAAAARAUAADsAgAAr9xhAwRx0T+8dITg6ibgPwAAAD9sAAAAAAAAAAERFAAA7AIAAAFYbNzDgNE/rwFaFCi23z8AAAA/iwAAAAAAAAABEhQAAOwCAACECeavw5LRP82r9pGJAt8/AAAAP4sAAAAAAAAAARMUAADsAgAA1ITwiIOi0T/FajA67UrePwAAAD+aAAAAAAAAAAEUFAAA7AIAACcA+2FDstE/0ZceuEGv3T8AAAA/mgAAAAAAAAABFRQAAOwCAADZ5+Mvg8bRP2kD5LWcB90/AAAAP6oAAAAAAAAAARYUAADsAgAAHXIa7YLh0T8317qIAkzcPwAAAD+qAAAAAAAAAAEXFAAA7AIAAMBoL58CAdI/WYFXBmSY2z8AAAA/ugAAAAAAAAABGBQAAOwCAACVlbNLwiLSPxfYf9m89No/AAAAP7oAAAAAAAAAARkUAADsAgAAB1ZZAwJA0j+pNEut+4DaPwAAAD/ZAAAAAAAAAAEaFAAA7AIAAEvgj8ABW9I/D5e5gSA92j8AAAA/2QAAAAAAAAABGxQAAOwCAACdW5qZwWrSP9c9otYxHdo/AAAAP9kAAAAAAAAAARwUAADsAgAAv6A1eEF40j/Hz+0AQQHaPwAAAD/4AAAAAAAAAAEdFAAA7AIAAH958mFBgdI/x8/tAEEB2j8AAAA/+AAAAAAAAAABHhQAAOwCAADg5dBWwYXSP8fP7QBBAdo/AAAAP/gAAAAAAAAAAR8UAADsAgAAQFKvS0GK0j9fbX8sHEXaPwAAAD8IAQAAAAAAAAEgFAAA7AIAABAcQFEBiNI/MXMiLQJ12j8AAAA/CAEAAAAAAAABIRQAAOwCAADg5dBWwYXSP6UlUYPftNo/AAAAPycBAAAAAAAAASIUAADsAgAA4OXQVsGF0j+zhAsvtATbPwAAAD8nAQAAAAAAAAEjFAAA7AIAAKG+jUDBjtI/b/4FBnGA2z8AAAA/NwEAAAAAAAABJBQAAOwCAAAyYdsvgZXSP1NjY7IrANw/AAAAPzcBAAAAAAAAASUUAADsAgAAks25JAGa0j+riene34vcPwAAAD9GAQAAAAAAAAEmFAAA7AIAAITc5QhBpdI/7TLBC4cv3T8AAAA/RgEAAAAAAAABJxQAAOwCAADVV/DhALXSP29Eqg05v90/AAAAP2YBAAAAAAAAASgUAADsAgAASRiWmUDS0j93hXBl1XbePwAAAD9mAQAAAAAAAAEpFAAA7AIAACw27mHA6NI/LfBwEnYm3z8AAAA/ZgEAAAAAAAABKhQAAOwCAADdHdcvAP3SP+dacb8W1t8/AAAAP4UBAAAAAAAAASsUAADsAgAAkAXA/T8R0z/Gq15L4zTgPwAAAD+FAQAAAAAAAAEsFAAA7AIAAKRZh8D/KdM/9L6hYb164D8AAAA/hQEAAAAAAAABLRQAAOwCAAD21JGZvznTP4QlWSKgsOA/AAAAP5QBAAAAAAAAAS4UAADsAgAAp7x6Z/9N0z/EtUo4h97gPwAAAD+UAQAAAAAAAAEvFAAA7AIAAJnLpks/WdM/HMPqTXv04D8AAAA/tAEAAAAAAAABMBQAAOwCAAA4X8hWv1TTP7A4nDh69uA/AAAAP7QBAAAAAAAAATEUAADsAgAAd4YLbb9L0z+wOJw4evbgPwAAAD+0AQAAAAAAAAEyFAAA7AIAAPbUkZm/OdM/lJMN+JDM4D8AAAA/wwEAAAAAAAABMxQAAOwCAACySlvcvx7TP7ZWkIyyjuA/AAAAP9MBAAAAAAAAATQUAADsAgAAskpb3L8e0z+2VpCMso7gPwAAAD/TAQAAAAAAAAE1FAAA7AIAALJKW9y/HtM/tlaQjLKO4D8AAAA/0wEAAAAAAAABNhQAAOwCAACySlvcvx7TP7ZWkIyyjuA/AAAAP/IBAAAAAAAAATcUAADsAgAA9smLZwOw0T/f9thjFv/dPwAAAD8AAAAAAAAAAAE4FAAA7AIAAPbJi2cDsNE/3/bYYxb/3T8AAAA/EAAAAAAAAAABORQAAOwCAAD2yYtnA7DRP9/22GMW/90/AAAAPxAAAAAAAAAAAToUAADsAgAASEWWQMO/0T87HV+QyorePwAAAD8vAAAAAAAAAAE7FAAA7AIAAPssfw4D1NE/m2HZELeu3j8AAAA/LwAAAAAAAAABPBQAAOwCAADPWQO7wvXRP4XkKhGqxt4/AAAAPy8AAAAAAAAAAT0UAADsAgAABPNlXAIc0j8fkbZmodbePwAAAD8/AAAAAAAAAAE+FAAA7AIAAPlkhedBS9I/+aVTkaPS3j8AAAA/PwAAAAAAAAABPxQAAOwCAAB/efJhQYHSP1v5xzuswt4/AAAAP14AAAAAAAAAAUAUAADsAgAAljCtywC+0j+v3ocQxJbePwAAAD9eAAAAAAAAAAFBFAAA7AIAAO0Oq0vA8dI/d5Rqj/FC3j8AAAA/XgAAAAAAAAABQhQAAOwCAADtDqtLwPHSP3eUao/xQt4/AAAAP30AAAAAAAAAAUMUAADsAgAA7Q6rS8Dx0j93lGqP8ULePwAAAD99AAAAAAAAAAFEFAAA7AIAAO0Oq0vA8dI/d5Rqj/FC3j8AAAA/fQAAAAAAAAABRRQAAOwCAAA/XbV9/RPUPzxth8vcQOA/AAAAPwAAAAAAAAAAAUYUAADsAgAAP121ff0T1D88bYfL3EDgPwAAAD8QAAAAAAAAAAFHFAAA7AIAAD9dtX39E9Q/PG2Hy9xA4D8AAAA/EAAAAAAAAAABSBQAAOwCAADxRJ5LPSjUP95B82GwkuA/AAAAPy8AAAAAAAAAAUkUAADsAgAAsx1bNT0x1D+i2eGMpabgPwAAAD8vAAAAAAAAAAFKFAAA7AIAALMdWzU9MdQ/FpsKDZ+y4D8AAAA/LwAAAAAAAAABSxQAAOwCAACzHVs1PTHUPxabCg2fsuA/AAAAPy8AAAAAAAAAAUwUAADsAgAAsx1bNT0x1D8WmwoNn7LgPwAAAD9PAAAAAAAAAAFNFAAA7AIAAILn6zr9LtQ/EnMqzMJw4D8AAAA/TwAAAAAAAAABThQAAOwCAADiU8ovfTPUP9woDUvwHOA/AAAAP2MAAAAAAAAAAU8UAADsAgAAcvYXHz061D9nSYi9ZEbfPwAAAD9jAAAAAAAAAAFQFAAA7AIAAGQFRAN9RdQ/E0H25OhS3j8AAAA/cgAAAAAAAAABURQAAOwCAACGSt/h/FLUP0toQWJXh90/AAAAP3IAAAAAAAAAAVIUAADsAgAAOTLIrzxn1D+peu+0w7/cPwAAAD+CAAAAAAAAAAFTFAAA7AIAABpQIHi8fdQ/F/tR3SAU3D8AAAA/ggAAAAAAAAABVBQAAOwCAABe2lY1vJjUP+W/LoZqjNs/AAAAP5IAAAAAAAAAAVUUAADsAgAAxKko0TvB1D/Zb24EsgjbPwAAAD+SAAAAAAAAAAFWFAAA7AIAAGigPYO74NQ/pSVRg9+02j8AAAA/sQAAAAAAAAABVxQAAOwCAAAKl1I1OwDVP88froL5hNo/AAAAP7EAAAAAAAAAAVgUAADsAgAAvH47A3sU1T/lnFyCBm3aPwAAAD+xAAAAAAAAAAFZFAAA7AIAAD4wtdZ6JtU/vbH5rAhp2j8AAAA/0AAAAAAAAAABWhQAAOwCAAAyP+G6ujHVPzFzIi0Cddo/AAAAP9AAAAAAAAAAAVsUAADsAgAAwuEuqno41T/jjWJY6qDaPwAAAD/QAAAAAAAAAAFcFAAA7AIAAIK665N6QdU/t5MFWdDQ2j8AAAA/7wAAAAAAAAABXRQAAOwCAACk/4Zy+k7VPzu06ISeLNs/AAAAP+8AAAAAAAAAAV4UAADsAgAAlA6zVjpa1T/lvy6GaozbPwAAAD/vAAAAAAAAAAFfFAAA7AIAAEj2myR6btU/xySMMiUM3D8AAAA//wAAAAAAAAABYBQAAOwCAAD63YTyuYLVP9F0TLTdj9w/AAAAP/8AAAAAAAAAAWEUAADsAgAAPGi7r7md1T8XHiThhDPdPwAAAD8eAQAAAAAAAAFiFAAA7AIAAFC8gnJ5ttU/pZ3BuCff3T8AAAA/HgEAAAAAAAABYxQAAOwCAADUbfxFecjVP+tGmeXOgt4/AAAAPx4BAAAAAAAAAWQUAADsAgAAVB92GXna1T+PQ+W8fhbfPwAAAD8+AQAAAAAAAAFlFAAA7AIAAKaagPI46tU/Ub3fkzuS3z8AAAA/PgEAAAAAAAABZhQAAOwCAAA2Pc7h+PDVP6wG0Ar6CuA/AAAAPz4BAAAAAAAAAWcUAADsAgAABgdf57ju1T/ulsEg4TjgPwAAAD9dAQAAAAAAAAFoFAAA7AIAAEYuov245dU/2BkTIdRQ4D8AAAA/XQEAAAAAAAABaRQAAOwCAABUH3YZedrVP5R6J+HQVuA/AAAAP10BAAAAAAAAAWoUAADsAgAANNraOvnM1T+Ueifh0FbgPwAAAD9sAQAAAAAAAAFrFAAA7AIAABKVP1x5v9U/gAxzC+A64D8AAAA/bAEAAAAAAAABbBQAAOwCAAASlT9ceb/VP4AMcwvgOuA/AAAAP4wBAAAAAAAAAW0UAADsAgAAEpU/XHm/1T+ADHML4DrgPwAAAD+MAQAAAAAAAAFuFAAA7AIAABKVP1x5v9U/gAxzC+A64D8AAAA/jAEAAAAAAAABbxQAAOwCAABy9hcfPTrUP1nH+w0s190/AAAAPwAAAAAAAAAAAXAUAADsAgAAcvYXHz061D9Zx/sNLNfdPwAAAD8QAAAAAAAAAAFxFAAA7AIAAHL2Fx89OtQ/Wcf7DSzX3T8AAAA/EAAAAAAAAAABchQAAOwCAAAiew1GfSrUPwHER+Xbat4/AAAAPxAAAAAAAAAAAXMUAADsAgAAInsNRn0q1D8loLCQvaLePwAAAD8vAAAAAAAAAAF0FAAA7AIAAOJTyi99M9Q/W/nHO6zC3j8AAAA/LwAAAAAAAAABdRQAAOwCAADGcSL4/EnUP9G68Lulzt4/AAAAPy8AAAAAAAAAAXYUAADsAgAA+wqFmTxw1D8PIwKRsLrePwAAAD9PAAAAAAAAAAF3FAAA7AIAALJVYQ58qNQ//bRNu7+e3j8AAAA/TwAAAAAAAAABeBQAAOwCAAD4Qotye+fUP3eFcGXVdt4/AAAAP08AAAAAAAAAAXkUAADsAgAAcGYk0boo1T93lGqP8ULePwAAAD9uAAAAAAAAAAF6FAAA7AIAAIYd3zp6ZdU/F1DwDgUf3j8AAAA/bgAAAAAAAAABexQAAOwCAADc+9y6OZnVPwfiOzkUA94/AAAAP24AAAAAAAAAAXwUAADsAgAAcgEeUfnD1T8z3Jg4LtPdPwAAAD+LAAAAAAAAAAF9FAAA7AIAAIRV5RO53NU/q6y74kOr3T8AAAA/iwAAAAAAAAABfhQAAOwCAACEVeUTudzVP6usu+JDq90/AAAAP6sAAAAAAAAAAX8UAADsAgAAhFXlE7nc1T+rrLviQ6vdPwAAAD+rAAAAAAAAAAGAFAAA7AIAAIRV5RO53NU/q6y74kOr3T8AAAA/qwAAAAAAAAABgRQAAOwCAADETyiDNubWP8PyvwSlINs/AAAAPwAAAAAAAAAAAYIUAADsAgAAxE8ogzbm1j/D8r8EpSDbPwAAAD8gAAAAAAAAAAGDFAAA7AIAAHg3EVF2+tY/v9TLsGyI2z8AAAA/IAAAAAAAAAABhBQAAOwCAAA4EM46dgPXP6VII4dD1Ns/AAAAPy8AAAAAAAAAAYUUAADsAgAAyLIbKjYK1z895rSyHhjcPwAAAD8vAAAAAAAAAAGGFAAA7AIAAProiiR2DNc/14NG3vlb3D8AAAA/PwAAAAAAAAABhxQAAOwCAAAoH/oetg7XP6l677TDv9w/AAAAPz8AAAAAAAAAAYgUAADsAgAA6ve2CLYX1z9j9OmLgDvdPwAAAD9eAAAAAAAAAAGJFAAA7AIAAAw9Uuc1Jdc/C/E1YzDP3T8AAAA/XgAAAAAAAAABihQAAOwCAAD+S37LdTDXP+1Vkw/rTt4/AAAAP14AAAAAAAAAAYsUAADsAgAAfv33nnVC1z/5pVORo9LePwAAAD9uAAAAAAAAAAGMFAAA7AIAADLl4Gy1Vtc/2wqxPV5S3z8AAAA/bgAAAAAAAAABjRQAAOwCAAAUAzk1NW3XP1scmj8Q4t8/AAAAP40AAAAAAAAAAY4UAADsAgAAZn5DDvV81z9S6jXL6SjgPwAAAD+NAAAAAAAAAAGPFAAA7AIAAMjqIQN1gdc/Hrn+YNdK4D8AAAA/nQAAAAAAAAABkBQAAOwCAADW2/UeNXbXP5R6J+HQVuA/AAAAP50AAAAAAAAAAZEUAADsAgAAYBtQZ/VY1z/YGRMh1FDgPwAAAD+sAAAAAAAAAAGSFAAA7AIAAFy4XMD1NNc/MjatYOQy4D8AAAA/rAAAAAAAAAABkxQAAOwCAABcuFzA9TTXPzI2rWDkMuA/AAAAP8wAAAAAAAAAAZQUAADsAgAAXLhcwPU01z8yNq1g5DLgPwAAAD/MAAAAAAAAAAGVFAAA7AIAAFy4XMD1NNc/MjatYOQy4D8AAAA/zAAAAAAAAAABlhQAAOwCAAA62MdhN4zWPwVqywPM2No/AAAAPwAAAAAAAAAAAZcUAADsAgAAOtjHYTeM1j8FassDzNjaPwAAAD8QAAAAAAAAAAGYFAAA7AIAADrYx2E3jNY/BWrLA8zY2j8AAAA/EAAAAAAAAAABmRQAAOwCAAAwSufsdrvWP9lvbgSyCNs/AAAAPx8AAAAAAAAAAZoUAADsAgAAAndrmTbd1j87tOiEnizbPwAAAD8fAAAAAAAAAAGbFAAA7AIAACgf+h62Dtc/D7qLhYRc2z8AAAA/PgAAAAAAAAABnBQAAOwCAADgadaT9UbXP5XpaNtuhNs/AAAAPz4AAAAAAAAAAZ0UAADsAgAAJlcA+PSF1z+T2m6xUrjbPwAAAD9OAAAAAAAAAAGeFAAA7AIAAG5EKlz0xNc/aeARsjjo2z8AAAA/TgAAAAAAAAABnxQAAOwCAABktknnM/TXPydpBrMRMNw/AAAAP14AAAAAAAAAAaAUAADsAgAATDeVVrMu2D/n8fqz6nfcPwAAAD9eAAAAAAAAAAGhFAAA7AIAAHDfI9wyYNg/Qyd7CrvP3D8AAAA/bQAAAAAAAAABohQAAOwCAAD485BWMpbYP4vfTGF+P90/AAAAP20AAAAAAAAAAaMUAADsAgAAyiAVA/K32D+rrLviQ6vdPwAAAD+NAAAAAAAAAAGkFAAA7AIAAEzSjtbxydg/8WSNOQcb3j8AAAA/jQAAAAAAAAABpRQAAOwCAAB+CP7QMczYP3eFcGXVdt4/AAAAP40AAAAAAAAAAaYUAADsAgAAjPnR7PHA2D+rz43mp8rePwAAAD+sAAAAAAAAAAGnFAAA7AIAAHqlCioyqNg/aViC54AS3z8AAAA/rAAAAAAAAAABqBQAAOwCAACkeIZ9cobYP9sKsT1eUt8/AAAAP6wAAAAAAAAAAakUAADsAgAAsAZn8jJX2D8B5xnpP4rfPwAAAD/LAAAAAAAAAAGqFAAA7AIAAFooaXJzI9g//9cfvyO+3z8AAAA/ywAAAAAAAAABqxQAAOwCAABktknnM/TXPzUxN2oS3t8/AAAAP8sAAAAAAAAAAawUAADsAgAAbkQqXPTE1z8ftIhqBfbfPwAAAD/bAAAAAAAAAAGtFAAA7AIAAKgIesv0l9c/8qW7Sv0E4D8AAAA/2wAAAAAAAAABrhQAAOwCAAB0bxcqtXHXP6wG0Ar6CuA/AAAAP/oAAAAAAAAAAa8UAADsAgAAcAwkg7VN1z9mZ+TK9hDgPwAAAD/6AAAAAAAAAAGwFAAA7AIAAJzfn9b1K9c/Isj4ivMW4D8AAAA/CgEAAAAAAAABsRQAAOwCAAD66IokdgzXP3CevjXvHuA/AAAAPwoBAAAAAAAAAbIUAADsAgAA2KPvRfb+1j8EFHAg7iDgPwAAAD8ZAQAAAAAAAAGzFAAA7AIAAKZtgEu2/NY/cJ6+Ne8e4D8AAAA/GQEAAAAAAAABtBQAAOwCAACmbYBLtvzWP3CevjXvHuA/AAAAPxkBAAAAAAAAAbUUAADsAgAApm2AS7b81j9wnr417x7gPwAAAD84AQAAAAAAAAG2FAAA7AIAAKZtgEu2/NY/cJ6+Ne8e4D8AAAA/OAEAAAAAAAABtxQAAOwCAADWVPUpra3aP00inVqPSNs/AAAAPwAAAAAAAAAAAbgUAADsAgAA1lT1Ka2t2j9NIp1aj0jbPwAAAD8PAAAAAAAAAAG5FAAA7AIAANZU9Smtrdo/TSKdWo9I2z8AAAA/DwAAAAAAAAABuhQAAOwCAADWVPUpra3aP00inVqPSNs/AAAAPy8AAAAAAAAAAbsUAADsAgAA1lT1Ka2t2j9NIp1aj0jbPwAAAD8vAAAAAAAAAAG8FAAA7AIAAIB296ntedo/E8mFr6Ao2z8AAAA/LwAAAAAAAAABvRQAAOwCAAA+7MDs7V7aP7OECy+0BNs/AAAAP04AAAAAAAAAAb4UAADsAgAAmvWrOm4/2j/ffmguztTaPwAAAD9OAAAAAAAAAAG/FAAA7AIAAPb+lojuH9o/MWQoA+ao2j8AAAA/TgAAAAAAAAABwBQAAOwCAACCPvHQrgLaP/UKEVj3iNo/AAAAP10AAAAAAAAAAcEUAADsAgAA3kfcHi/j2T8LiL9XBHHaPwAAAD9tAAAAAAAAAAHCFAAA7AIAAJy9pWEvyNk/vbH5rAhp2j8AAAA/bQAAAAAAAAABwxQAAOwCAABYM2+kL63ZP0fh1gLzkNo/AAAAP30AAAAAAAAAAcQUAADsAgAAFKk45y+S2T+3kwVZ0NDaPwAAAD99AAAAAAAAAAHFFAAA7AIAAGTBTxnwfdk/O7TohJ4s2z8AAAA/nAAAAAAAAAABxhQAAOwCAAAQRkVAMG7ZP+W/LoZqjNs/AAAAP5wAAAAAAAAAAccUAADsAgAA7gCqYbBg2T+Py3SHNuzbPwAAAD+cAAAAAAAAAAHIFAAA7AIAAF5eXHLwWdk//W6ps/df3D8AAAA/rAAAAAAAAAAByRQAAOwCAABeXlxy8FnZP7noo4q029w/AAAAP6wAAAAAAAAAAcoUAADsAgAAwMo6Z3Be2T/FOGQMbV/dPwAAAD/LAAAAAAAAAAHLFAAA7AIAALLZZkuwadk/9XOHYyPn3T8AAAA/ywAAAAAAAAABzBQAAOwCAADELS4OcILZPymvqrrZbt4/AAAAP9oAAAAAAAAAAc0UAADsAgAAaCRDwO+h2T+VUt/mmuLePwAAAD/aAAAAAAAAAAHOFAAA7AIAAJy9pWEvyNk/2wqxPV5S3z8AAAA/6gAAAAAAAAABzxQAAOwCAADym6Ph7vvZP9XsvOklut8/AAAAP+oAAAAAAAAAAdAUAADsAgAAeLAQXO4x2j9AfIH1+AzgPwAAAD8JAQAAAAAAAAHRFAAA7AIAAM6ODtytZdo/MjatYOQy4D8AAAA/CQEAAAAAAAAB0hQAAOwCAACUyr5srZLaP/bNm4vZRuA/AAAAPxkBAAAAAAAAAdMUAADsAgAAWAZv/ay/2j8ABXb20VTgPwAAAD8ZAQAAAAAAAAHUFAAA7AIAAE54jojs7to/vGWKts5a4D8AAAA/KQEAAAAAAAAB1RQAAOwCAABE6q0TLB7bP7AusEvWTOA/AAAAPykBAAAAAAAAAdYUAADsAgAAqLl/r6tG2z8MS0qL5i7gPwAAAD9IAQAAAAAAAAHXFAAA7AIAAHzmA1xraNs/QHyB9fgM4D8AAAA/SAEAAAAAAAAB2BQAAOwCAAD+l30va3rbP+dacb8W1t8/AAAAP0gBAAAAAAAAAdkUAADsAgAAjjrLHiuB2z9Rvd+TO5LfPwAAAD9XAQAAAAAAAAHaFAAA7AIAAF4EXCTrfts/PV4l6GZC3z8AAAA/VwEAAAAAAAAB2xQAAOwCAACsHHNWq2rbPx2CvDyFCt8/AAAAP3cBAAAAAAAAAdwUAADsAgAAOFzNnmtN2z/5pVORo9LePwAAAD93AQAAAAAAAAHdFAAA7AIAAKRWjAisIts/JaCwkL2i3j8AAAA/dwEAAAAAAAAB3hQAAOwCAADeGtx3rPXaP8VbNhDRft4/AAAAP5YBAAAAAAAAAd8UAADsAgAAWAZv/ay/2j9nF7yP5FrePwAAAD+WAQAAAAAAAAHgFAAA7AIAAAIocX3ti9o/d5Rqj/FC3j8AAAA/lgEAAAAAAAAB4RQAAOwCAADcf+L3bVraPwPTQQ/4Nt4/AAAAP7MBAAAAAAAAAeIUAADsAgAAqOZ/Vi402j8D00EP+DbePwAAAD+zAQAAAAAAAAHjFAAA7AIAANS5+6luEto/UakHuvM+3j8AAAA/swEAAAAAAAAB5BQAAOwCAADCZTTnrvnZPxNB9uToUt4/AAAAP8MBAAAAAAAAAeUUAADsAgAAoCCZCC/s2T8BxEfl22rePwAAAD/DAQAAAAAAAAHmFAAA7AIAAEC0uhOv59k/EzL8usyG3j8AAAA/4gEAAAAAAAAB5xQAAOwCAABu6ikO7+nZP/20Tbu/nt4/AAAAP+IBAAAAAAAAAegUAADsAgAAMsPm9+7y2T+bYdkQt67ePwAAAD/yAQAAAAAAAAHpFAAA7AIAAII+8dCuAto/m2HZELeu3j8AAAA/8gEAAAAAAAAB6hQAAOwCAAD2/paI7h/aP8FMPOa0st4/AAAAPwECAAAAAAAAAesUAADsAgAAyisbNa5B2j/BTDzmtLLePwAAAD8BAgAAAAAAAAHsFAAA7AIAAC777NAtato/S4sTZrum3j8AAAA/IQIAAAAAAAAB7RQAAOwCAAC2D1pLLaDaP6/ehxDElt4/AAAAPyECAAAAAAAAAe4UAADsAgAA/PyDryzf2j87HV+QyorePwAAAD8hAgAAAAAAAAHvFAAA7AIAAJRluOzrLds/d4VwZdV23j8AAAA/QAIAAAAAAAAB8BQAAOwCAABs9S9Aq3PbP7PtgTrgYt4/AAAAP0ACAAAAAAAAAfEUAADsAgAA9Amduqqp2z+df81k70bePwAAAD9AAgAAAAAAAAHyFAAA7AIAAOp7vEXq2Ns/s/x7ZPwu3j8AAAA/TwIAAAAAAAAB8xQAAOwCAAB+gf3bqQPcPy3Nng4SB94/AAAAP08CAAAAAAAAAfQUAADsAgAAguTwgqkn3D+7GnC4NMfdPwAAAD9vAgAAAAAAAAH1FAAA7AIAABjqMRlpUtw/cVOkN1WL3T8AAAA/bwIAAAAAAAAB9hQAAOwCAAAY6jEZaVLcP3FTpDdVi90/AAAAP28CAAAAAAAAAfcUAADsAgAAGOoxGWlS3D9xU6Q3VYvdPwAAAD9vAgAAAAAAAAH4FAAA7AIAABjqMRlpUtw/cVOkN1WL3T8AAAA/jgIAAAAAAAA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7|21.01|4.773001|48.534|13.63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17931|recordLength=117957|start=0|end=117931|audioFormat={00001610-0000-0010-8000-00AA00389B71}|audioRate=44100|muted=false|volume=0.8|fadeIn=0|fadeOut=0|videoFormat={34363248-0000-0010-8000-00AA00389B71}|videoRate=15|videoWidth=256|videoHeight=25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89814|recordLength=89814|start=0|end=89814|audioFormat={00001610-0000-0010-8000-00AA00389B71}|audioRate=44100|muted=false|volume=0.8|fadeIn=0|fadeOut=0|videoFormat={34363248-0000-0010-8000-00AA00389B71}|videoRate=15|videoWidth=256|videoHeight=25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503|14.159|56.24|52.52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77531|recordLength=177599|start=0|end=177531|audioFormat={00001610-0000-0010-8000-00AA00389B71}|audioRate=44100|muted=false|volume=0.8|fadeIn=0|fadeOut=0|videoFormat={34363248-0000-0010-8000-00AA00389B71}|videoRate=15|videoWidth=256|videoHeight=25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44690|recordLength=44698|start=0|end=44690|audioFormat={00001610-0000-0010-8000-00AA00389B71}|audioRate=44100|muted=false|volume=0.8|fadeIn=0|fadeOut=0|videoFormat={34363248-0000-0010-8000-00AA00389B71}|videoRate=15|videoWidth=256|videoHeight=25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42782|recordLength=142826|start=0|end=142782|audioFormat={00001610-0000-0010-8000-00AA00389B71}|audioRate=44100|muted=false|volume=0.8|fadeIn=0|fadeOut=0|videoFormat={34363248-0000-0010-8000-00AA00389B71}|videoRate=15|videoWidth=256|videoHeight=25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BsAAAAeAAAABwMAAAAAAQAAACAAAAAECUlua0F0b21WMQIAAAAJBAAAAAkFAAAACQYAAAAJBwAAAAkIAAAACQkAAAAJCgAAAAkLAAAACQwAAAAJDQAAAAkOAAAACQ8AAAAJEAAAAAkRAAAACRIAAAAJEwAAAAkUAAAACRUAAAAJFgAAAAkXAAAACRgAAAAJGQAAAAkaAAAACRsAAAAJHAAAAAkdAAAACR4AAAANBQUEAAAAC1BlblN0cm9rZVYxBAAAAApBdHRyaWJ1dGVzBVRyYWNlCVN0YXJ0VGltZQRUeXBlBAQABA9QZW5BdHRyaWJ1dGVzVjECAAAACklua1RyYWNlVjECAAAAEAxBY3Rpb25UeXBlVjECAAAAAgAAAAkfAAAACSAAAABDVQAAAAAAAAXf////DEFjdGlvblR5cGVWMQEAAAAHdmFsdWVfXwAIAgAAAAAAAAABBQAAAAQAAAAJIgAAAAkjAAAAxFkAAAAAAAAB3P///9////8AAAAAAQYAAAAEAAAACSUAAAAJJgAAANZbAAAAAAAAAdn////f////AAAAAAEHAAAABAAAAAkoAAAACSkAAABzXgAAAAAAAAHW////3////wAAAAABCAAAAAQAAAAJKwAAAAksAAAAz2EAAAAAAAAB0////9////8AAAAAAQkAAAAEAAAACS4AAAAJLwAAAMliAAAAAAAAAdD////f////AAAAAAEKAAAABAAAAAkxAAAACTIAAACxZgAAAAAAAAHN////3////wAAAAABCwAAAAQAAAAJNAAAAAk1AAAA7WkAAAAAAAAByv///9////8AAAAAAQwAAAAEAAAACTcAAAAJOAAAAO9rAAAAAAAAAcf////f////AAAAAAENAAAABAAAAAk6AAAACTsAAAApbwAAAAAAAAHE////3////wAAAAABDgAAAAQAAAAJPQAAAAk+AAAA33IAAAAAAAABwf///9////8AAAAAAQ8AAAAEAAAACUAAAAAJQQAAAFh2AAAAAAAAAb7////f////AAAAAAEQAAAABAAAAAlDAAAACUQAAAAieAAAAAAAAAG7////3////wAAAAABEQAAAAQAAAAJRgAAAAlHAAAAOnkAAAAAAAABuP///9////8AAAAAARIAAAAEAAAACUkAAAAJSgAAAJd+AAAAAAAAAbX////f////AAAAAAETAAAABAAAAAlMAAAACU0AAACArwAAAAAAAAGy////3////wAAAAABFAAAAAQAAAAJTwAAAAlQAAAAZ7MAAAAAAAABr////9////8AAAAAARUAAAAEAAAACVIAAAAJUwAAAIG9AAAAAAAAAaz////f////AAAAAAEWAAAABAAAAAlVAAAACVYAAAAizwAAAAAAAAGp////3////wAAAAABFwAAAAQAAAAJWAAAAAlZAAAAYdEAAAAAAAABpv///9////8AAAAAARgAAAAEAAAACVsAAAAJXAAAAFfcAAAAAAAAAaP////f////AAAAAAEZAAAABAAAAAleAAAACV8AAACX3gAAAAAAAAGg////3////wAAAAABGgAAAAQAAAAJYQAAAAliAAAA2OAAAAAAAAABnf///9////8AAAAAARsAAAAEAAAACWQAAAAJZQAAAJAjAQAAAAAAAZr////f////AAAAAAEcAAAABAAAAAlnAAAACWgAAACFJwEAAAAAAAGX////3////wAAAAABHQAAAAQAAAAJagAAAAlrAAAAh9MBAAAAAAABlP///9////8AAAAAAR4AAAAEAAAACW0AAAAJbgAAAPPZAQAAAAAAAZH////f////AAAAAAUfAAAAD1BlbkF0dHJpYnV0ZXNWMQoAAAAHX2NvbG9yQQdfY29sb3JSB19jb2xvckcHX2NvbG9yQgpGaXRUb0N1cnZlBkhlaWdodA5JZ25vcmVQcmVzc3VyZQ1Jc0hpZ2hsaWdodGVyBVNoYXBlBVdpZHRoAAAAAAAAAAAEAAICAgIBBgEBDEJydXNoU2hhcGVWMQIAAAAGAgAAAP8AnkkAAAAAAAAACEAAAAWQ////DEJydXNoU2hhcGVWMQEAAAAHdmFsdWVfXwAIAgAAAAEAAAAAAAAAAAAIQAUgAAAACklua1RyYWNlVjEDAAAADUxpc3RgMStfaXRlbXMMTGlzdGAxK19zaXplD0xpc3RgMStfdmVyc2lvbgQAABhTaGFyZWQuSW5raW5nLklua1BvaW50W10CAAAACAgCAAAACXEAAABcAAAAXAAAAAEiAAAAHwAAAP8AnkkAAAAAAAAACEAAAAGO////kP///wEAAAAAAAAAAAAIQAEjAAAAIAAAAAlzAAAAJgAAACYAAAABJQAAAB8AAAD/AJ5JAAAAAAAAAAhAAAABjP///5D///8BAAAAAAAAAAAACEABJgAAACAAAAAJdQAAAA0AAAANAAAAASgAAAAfAAAA/wCeSQAAAAAAAAAIQAAAAYr///+Q////AQAAAAAAAAAAAAhAASkAAAAgAAAACXcAAABGAAAARgAAAAErAAAAHwAAAP8AnkkAAAAAAAAACEAAAAGI////kP///wEAAAAAAAAAAAAIQAEsAAAAIAAAAAl5AAAADgAAAA4AAAABLgAAAB8AAAD/AJ5JAAAAAAAAAAhAAAABhv///5D///8BAAAAAAAAAAAACEABLwAAACAAAAAJewAAADUAAAA1AAAAATEAAAAfAAAA/wCeSQAAAAAAAAAIQAAAAYT///+Q////AQAAAAAAAAAAAAhAATIAAAAgAAAACX0AAABDAAAAQwAAAAE0AAAAHwAAAP8AnkkAAAAAAAAACEAAAAGC////kP///wEAAAAAAAAAAAAIQAE1AAAAIAAAAAl/AAAAFgAAABYAAAABNwAAAB8AAAD/AJ5JAAAAAAAAAAhAAAABgP///5D///8BAAAAAAAAAAAACEABOAAAACAAAAAJgQAAAEQAAABEAAAAAToAAAAfAAAA/wCeSQAAAAAAAAAIQAAAAX7///+Q////AQAAAAAAAAAAAAhAATsAAAAgAAAACYMAAAA1AAAANQAAAAE9AAAAHwAAAP8AnkkAAAAAAAAACEAAAAF8////kP///wEAAAAAAAAAAAAIQAE+AAAAIAAAAAmFAAAARwAAAEcAAAABQAAAAB8AAAD/AJ5JAAAAAAAAAAhAAAABev///5D///8BAAAAAAAAAAAACEABQQAAACAAAAAJhwAAACAAAAAgAAAAAUMAAAAfAAAA/wCeSQAAAAAAAAAIQAAAAXj///+Q////AQAAAAAAAAAAAAhAAUQAAAAgAAAACYkAAAAOAAAADgAAAAFGAAAAHwAAAP8AnkkAAAAAAAAACEAAAAF2////kP///wEAAAAAAAAAAAAIQAFHAAAAIAAAAAmLAAAADwAAAA8AAAABSQAAAB8AAAD/AJ5JAAAAAAAAAAhAAAABdP///5D///8BAAAAAAAAAAAACEABSgAAACAAAAAJjQAAAEAAAABAAAAAAUwAAAAfAAAA/wCeSQAAAAAAAAAIQAAAAXL///+Q////AQAAAAAAAAAAAAhAAU0AAAAgAAAACY8AAABNAAAATQAAAAFPAAAAHwAAAP8AnkkAAAAAAAAACEAAAAFw////kP///wEAAAAAAAAAAAAIQAFQAAAAIAAAAAmRAAAADwAAAA8AAAABUgAAAB8AAAD/AJ5JAAAAAAAAAAhAAAABbv///5D///8BAAAAAAAAAAAACEABUwAAACAAAAAJkwAAAEkAAABJAAAAAVUAAAAfAAAA/wCeSQAAAAAAAAAIQAAAAWz///+Q////AQAAAAAAAAAAAAhAAVYAAAAgAAAACZUAAAAlAAAAJQAAAAFYAAAAHwAAAP8AnkkAAAAAAAAACEAAAAFq////kP///wEAAAAAAAAAAAAIQAFZAAAAIAAAAAmXAAAAGwAAABsAAAABWwAAAB8AAAD/AJ5JAAAAAAAAAAhAAAABaP///5D///8BAAAAAAAAAAAACEABXAAAACAAAAAJmQAAAB0AAAAdAAAAAV4AAAAfAAAA/wCeSQAAAAAAAAAIQAAAAWb///+Q////AQAAAAAAAAAAAAhAAV8AAAAgAAAACZsAAAAiAAAAIgAAAAFhAAAAHwAAAP8AnkkAAAAAAAAACEAAAAFk////kP///wEAAAAAAAAAAAAIQAFiAAAAIAAAAAmdAAAADgAAAA4AAAABZAAAAB8AAAD/AJ5JAAAAAAAAAAhAAAABYv///5D///8BAAAAAAAAAAAACEABZQAAACAAAAAJnwAAABMAAAATAAAAAWcAAAAfAAAA/wCeSQAAAAAAAAAIQAAAAWD///+Q////AQAAAAAAAAAAAAhAAWgAAAAgAAAACaEAAAAVAAAAFQAAAAFqAAAAHwAAAP8AnkkAAAAAAAAACEAAAAFe////kP///wEAAAAAAAAAAAAIQAFrAAAAIAAAAAmjAAAARwAAAEcAAAABbQAAAB8AAAD/AJ5JAAAAAAAAAAhAAAABXP///5D///8BAAAAAAAAAAAACEABbgAAACAAAAAJpQAAAG4AAABuAAAAB3EAAAAAAQAAAIAAAAAECklua1BvaW50VjECAAAACaYAAAAJpwAAAAmoAAAACakAAAAJqgAAAAmrAAAACawAAAAJrQAAAAmuAAAACa8AAAAJsAAAAAmxAAAACbIAAAAJswAAAAm0AAAACbUAAAAJtgAAAAm3AAAACbgAAAAJuQAAAAm6AAAACbsAAAAJvAAAAAm9AAAACb4AAAAJvwAAAAnAAAAACcEAAAAJwgAAAAnDAAAACcQAAAAJxQAAAAnGAAAACccAAAAJyAAAAAnJAAAACcoAAAAJywAAAAnMAAAACc0AAAAJzgAAAAnPAAAACdAAAAAJ0QAAAAnSAAAACdMAAAAJ1AAAAAnVAAAACdYAAAAJ1wAAAAnYAAAACdkAAAAJ2gAAAAnbAAAACdwAAAAJ3QAAAAneAAAACd8AAAAJ4AAAAAnhAAAACeIAAAAJ4wAAAAnkAAAACeUAAAAJ5gAAAAnnAAAACegAAAAJ6QAAAAnqAAAACesAAAAJ7AAAAAntAAAACe4AAAAJ7wAAAAnwAAAACfEAAAAJ8gAAAAnzAAAACfQAAAAJ9QAAAAn2AAAACfcAAAAJ+AAAAAn5AAAACfoAAAAJ+wAAAAn8AAAACf0AAAAJ/gAAAAn/AAAACQABAAAJAQEAAA0kB3MAAAAAAQAAAEAAAAAECklua1BvaW50VjECAAAACQIBAAAJAwEAAAkEAQAACQUBAAAJBgEAAAkHAQAACQgBAAAJCQEAAAkKAQAACQsBAAAJDAEAAAkNAQAACQ4BAAAJDwEAAAkQAQAACREBAAAJEgEAAAkTAQAACRQBAAAJFQEAAAkWAQAACRcBAAAJGAEAAAkZAQAACRoBAAAJGwEAAAkcAQAACR0BAAAJHgEAAAkfAQAACSABAAAJIQEAAAkiAQAACSMBAAAJJAEAAAklAQAACSYBAAAJJwEAAA0aB3UAAAAAAQAAABAAAAAECklua1BvaW50VjECAAAACSgBAAAJKQEAAAkqAQAACSsBAAAJLAEAAAktAQAACS4BAAAJLwEAAAkwAQAACTEBAAAJMgEAAAkzAQAACTQBAAANAwd3AAAAAAEAAACAAAAABApJbmtQb2ludFYxAgAAAAk1AQAACTYBAAAJNwEAAAk4AQAACTkBAAAJOgEAAAk7AQAACTwBAAAJPQEAAAk+AQAACT8BAAAJQAEAAAlBAQAACUIBAAAJQwEAAAlEAQAACUUBAAAJRgEAAAlHAQAACUgBAAAJSQEAAAlKAQAACUsBAAAJTAEAAAlNAQAACU4BAAAJTwEAAAlQAQAACVEBAAAJUgEAAAlTAQAACVQBAAAJVQEAAAlWAQAACVcBAAAJWAEAAAlZAQAACVoBAAAJWwEAAAlcAQAACV0BAAAJXgEAAAlfAQAACWABAAAJYQEAAAliAQAACWMBAAAJZAEAAAllAQAACWYBAAAJZwEAAAloAQAACWkBAAAJagEAAAlrAQAACWwBAAAJbQEAAAluAQAACW8BAAAJcAEAAAlxAQAACXIBAAAJcwEAAAl0AQAACXUBAAAJdgEAAAl3AQAACXgBAAAJeQEAAAl6AQAADToHeQAAAAABAAAAEAAAAAQKSW5rUG9pbnRWMQIAAAAJewEAAAl8AQAACX0BAAAJfgEAAAl/AQAACYABAAAJgQEAAAmCAQAACYMBAAAJhAEAAAmFAQAACYYBAAAJhwEAAAmIAQAADQIHewAAAAABAAAAQAAAAAQKSW5rUG9pbnRWMQIAAAAJiQEAAAmKAQAACYsBAAAJjAEAAAmNAQAACY4BAAAJjwEAAAmQAQAACZEBAAAJkgEAAAmTAQAACZQBAAAJlQEAAAmWAQAACZcBAAAJmAEAAAmZAQAACZoBAAAJmwEAAAmcAQAACZ0BAAAJngEAAAmfAQAACaABAAAJoQEAAAmiAQAACaMBAAAJpAEAAAmlAQAACaYBAAAJpwEAAAmoAQAACakBAAAJqgEAAAmrAQAACawBAAAJrQEAAAmuAQAACa8BAAAJsAEAAAmxAQAACbIBAAAJswEAAAm0AQAACbUBAAAJtgEAAAm3AQAACbgBAAAJuQEAAAm6AQAACbsBAAAJvAEAAAm9AQAADQsHfQAAAAABAAAAgAAAAAQKSW5rUG9pbnRWMQIAAAAJvgEAAAm/AQAACcABAAAJwQEAAAnCAQAACcMBAAAJxAEAAAnFAQAACcYBAAAJxwEAAAnIAQAACckBAAAJygEAAAnLAQAACcwBAAAJzQEAAAnOAQAACc8BAAAJ0AEAAAnRAQAACdIBAAAJ0wEAAAnUAQAACdUBAAAJ1gEAAAnXAQAACdgBAAAJ2QEAAAnaAQAACdsBAAAJ3AEAAAndAQAACd4BAAAJ3wEAAAngAQAACeEBAAAJ4gEAAAnjAQAACeQBAAAJ5QEAAAnmAQAACecBAAAJ6AEAAAnpAQAACeoBAAAJ6wEAAAnsAQAACe0BAAAJ7gEAAAnvAQAACfABAAAJ8QEAAAnyAQAACfMBAAAJ9AEAAAn1AQAACfYBAAAJ9wEAAAn4AQAACfkBAAAJ+gEAAAn7AQAACfwBAAAJ/QEAAAn+AQAACf8BAAAJAAIAAA09B38AAAAAAQAAACAAAAAECklua1BvaW50VjECAAAACQECAAAJAgIAAAkDAgAACQQCAAAJBQIAAAkGAgAACQcCAAAJCAIAAAkJAgAACQoCAAAJCwIAAAkMAgAACQ0CAAAJDgIAAAkPAgAACRACAAAJEQIAAAkSAgAACRMCAAAJFAIAAAkVAgAACRYCAAANCgeBAAAAAAEAAACAAAAABApJbmtQb2ludFYxAgAAAAkXAgAACRgCAAAJGQIAAAkaAgAACRsCAAAJHAIAAAkdAgAACR4CAAAJHwIAAAkgAgAACSECAAAJIgIAAAkjAgAACSQCAAAJJQIAAAkmAgAACScCAAAJKAIAAAkpAgAACSoCAAAJKwIAAAksAgAACS0CAAAJLgIAAAkvAgAACTACAAAJMQIAAAkyAgAACTMCAAAJNAIAAAk1AgAACTYCAAAJNwIAAAk4AgAACTkCAAAJOgIAAAk7AgAACTwCAAAJPQIAAAk+AgAACT8CAAAJQAIAAAlBAgAACUICAAAJQwIAAAlEAgAACUUCAAAJRgIAAAlHAgAACUgCAAAJSQIAAAlKAgAACUsCAAAJTAIAAAlNAgAACU4CAAAJTwIAAAlQAgAACVECAAAJUgIAAAlTAgAACVQCAAAJVQIAAAlWAgAACVcCAAAJWAIAAAlZAgAACVoCAAANPAeDAAAAAAEAAABAAAAABApJbmtQb2ludFYxAgAAAAlbAgAACVwCAAAJXQIAAAleAgAACV8CAAAJYAIAAAlhAgAACWICAAAJYwIAAAlkAgAACWUCAAAJZgIAAAlnAgAACWgCAAAJaQIAAAlqAgAACWsCAAAJbAIAAAltAgAACW4CAAAJbwIAAAlwAgAACXECAAAJcgIAAAlzAgAACXQCAAAJdQIAAAl2AgAACXcCAAAJeAIAAAl5AgAACXoCAAAJewIAAAl8AgAACX0CAAAJfgIAAAl/AgAACYACAAAJgQIAAAmCAgAACYMCAAAJhAIAAAmFAgAACYYCAAAJhwIAAAmIAgAACYkCAAAJigIAAAmLAgAACYwCAAAJjQIAAAmOAgAACY8CAAANCweFAAAAAAEAAACAAAAABApJbmtQb2ludFYxAgAAAAmQAgAACZECAAAJkgIAAAmTAgAACZQCAAAJlQIAAAmWAgAACZcCAAAJmAIAAAmZAgAACZoCAAAJmwIAAAmcAgAACZ0CAAAJngIAAAmfAgAACaACAAAJoQIAAAmiAgAACaMCAAAJpAIAAAmlAgAACaYCAAAJpwIAAAmoAgAACakCAAAJqgIAAAmrAgAACawCAAAJrQIAAAmuAgAACa8CAAAJsAIAAAmxAgAACbICAAAJswIAAAm0AgAACbUCAAAJtgIAAAm3AgAACbgCAAAJuQIAAAm6AgAACbsCAAAJvAIAAAm9AgAACb4CAAAJvwIAAAnAAgAACcECAAAJwgIAAAnDAgAACcQCAAAJxQIAAAnGAgAACccCAAAJyAIAAAnJAgAACcoCAAAJywIAAAnMAgAACc0CAAAJzgIAAAnPAgAACdACAAAJ0QIAAAnSAgAACdMCAAAJ1AIAAAnVAgAACdYCAAANOQeHAAAAAAEAAAAgAAAABApJbmtQb2ludFYxAgAAAAnXAgAACdgCAAAJ2QIAAAnaAgAACdsCAAAJ3AIAAAndAgAACd4CAAAJ3wIAAAngAgAACeECAAAJ4gIAAAnjAgAACeQCAAAJ5QIAAAnmAgAACecCAAAJ6AIAAAnpAgAACeoCAAAJ6wIAAAnsAgAACe0CAAAJ7gIAAAnvAgAACfACAAAJ8QIAAAnyAgAACfMCAAAJ9AIAAAn1AgAACfYCAAAHiQAAAAABAAAAEAAAAAQKSW5rUG9pbnRWMQIAAAAJ9wIAAAn4AgAACfkCAAAJ+gIAAAn7AgAACfwCAAAJ/QIAAAn+AgAACf8CAAAJAAMAAAkBAwAACQIDAAAJAwMAAAkEAwAADQIHiwAAAAABAAAAEAAAAAQKSW5rUG9pbnRWMQIAAAAJBQMAAAkGAwAACQcDAAAJCAMAAAkJAwAACQoDAAAJCwMAAAkMAwAACQ0DAAAJDgMAAAkPAwAACRADAAAJEQMAAAkSAwAACRMDAAAKB40AAAAAAQAAAEAAAAAECklua1BvaW50VjECAAAACRQDAAAJFQMAAAkWAwAACRcDAAAJGAMAAAkZAwAACRoDAAAJGwMAAAkcAwAACR0DAAAJHgMAAAkfAwAACSADAAAJIQMAAAkiAwAACSMDAAAJJAMAAAklAwAACSYDAAAJJwMAAAkoAwAACSkDAAAJKgMAAAkrAwAACSwDAAAJLQMAAAkuAwAACS8DAAAJMAMAAAkxAwAACTIDAAAJMwMAAAk0AwAACTUDAAAJNgMAAAk3AwAACTgDAAAJOQMAAAk6AwAACTsDAAAJPAMAAAk9AwAACT4DAAAJPwMAAAlAAwAACUEDAAAJQgMAAAlDAwAACUQDAAAJRQMAAAlGAwAACUcDAAAJSAMAAAlJAwAACUoDAAAJSwMAAAlMAwAACU0DAAAJTgMAAAlPAwAACVADAAAJUQMAAAlSAwAACVMDAAAHjwAAAAABAAAAgAAAAAQKSW5rUG9pbnRWMQIAAAAJVAMAAAlVAwAACVYDAAAJVwMAAAlYAwAACVkDAAAJWgMAAAlbAwAACVwDAAAJXQMAAAleAwAACV8DAAAJYAMAAAlhAwAACWIDAAAJYwMAAAlkAwAACWUDAAAJZgMAAAlnAwAACWgDAAAJaQMAAAlqAwAACWsDAAAJbAMAAAltAwAACW4DAAAJbwMAAAlwAwAACXEDAAAJcgMAAAlzAwAACXQDAAAJdQMAAAl2AwAACXcDAAAJeAMAAAl5AwAACXoDAAAJewMAAAl8AwAACX0DAAAJfgMAAAl/AwAACYADAAAJgQMAAAmCAwAACYMDAAAJhAMAAAmFAwAACYYDAAAJhwMAAAmIAwAACYkDAAAJigMAAAmLAwAACYwDAAAJjQMAAAmOAwAACY8DAAAJkAMAAAmRAwAACZIDAAAJkwMAAAmUAwAACZUDAAAJlgMAAAmXAwAACZgDAAAJmQMAAAmaAwAACZsDAAAJnAMAAAmdAwAACZ4DAAAJnwMAAAmgAwAADTMHkQAAAAABAAAAEAAAAAQKSW5rUG9pbnRWMQIAAAAJoQMAAAmiAwAACaMDAAAJpAMAAAmlAwAACaYDAAAJpwMAAAmoAwAACakDAAAJqgMAAAmrAwAACawDAAAJrQMAAAmuAwAACa8DAAAKB5MAAAAAAQAAAIAAAAAECklua1BvaW50VjECAAAACbADAAAJsQMAAAmyAwAACbMDAAAJtAMAAAm1AwAACbYDAAAJtwMAAAm4AwAACbkDAAAJugMAAAm7AwAACbwDAAAJvQMAAAm+AwAACb8DAAAJwAMAAAnBAwAACcIDAAAJwwMAAAnEAwAACcUDAAAJxgMAAAnHAwAACcgDAAAJyQMAAAnKAwAACcsDAAAJzAMAAAnNAwAACc4DAAAJzwMAAAnQAwAACdEDAAAJ0gMAAAnTAwAACdQDAAAJ1QMAAAnWAwAACdcDAAAJ2AMAAAnZAwAACdoDAAAJ2wMAAAncAwAACd0DAAAJ3gMAAAnfAwAACeADAAAJ4QMAAAniAwAACeMDAAAJ5AMAAAnlAwAACeYDAAAJ5wMAAAnoAwAACekDAAAJ6gMAAAnrAwAACewDAAAJ7QMAAAnuAwAACe8DAAAJ8AMAAAnxAwAACfIDAAAJ8wMAAAn0AwAACfUDAAAJ9gMAAAn3AwAACfgDAAANNweVAAAAAAEAAABAAAAABApJbmtQb2ludFYxAgAAAAn5AwAACfoDAAAJ+wMAAAn8AwAACf0DAAAJ/gMAAAn/AwAACQAEAAAJAQQAAAkCBAAACQMEAAAJBAQAAAkFBAAACQYEAAAJBwQAAAkIBAAACQkEAAAJCgQAAAkLBAAACQwEAAAJDQQAAAkOBAAACQ8EAAAJEAQAAAkRBAAACRIEAAAJEwQAAAkUBAAACRUEAAAJFgQAAAkXBAAACRgEAAAJGQQAAAkaBAAACRsEAAAJHAQAAAkdBAAADRsHlwAAAAABAAAAIAAAAAQKSW5rUG9pbnRWMQIAAAAJHgQAAAkfBAAACSAEAAAJIQQAAAkiBAAACSMEAAAJJAQAAAklBAAACSYEAAAJJwQAAAkoBAAACSkEAAAJKgQAAAkrBAAACSwEAAAJLQQAAAkuBAAACS8EAAAJMAQAAAkxBAAACTIEAAAJMwQAAAk0BAAACTUEAAAJNgQAAAk3BAAACTgEAAANBQeZAAAAAAEAAAAgAAAABApJbmtQb2ludFYxAgAAAAk5BAAACToEAAAJOwQAAAk8BAAACT0EAAAJPgQAAAk/BAAACUAEAAAJQQQAAAlCBAAACUMEAAAJRAQAAAlFBAAACUYEAAAJRwQAAAlIBAAACUkEAAAJSgQAAAlLBAAACUwEAAAJTQQAAAlOBAAACU8EAAAJUAQAAAlRBAAACVIEAAAJUwQAAAlUBAAACVUEAAANAwebAAAAAAEAAABAAAAABApJbmtQb2ludFYxAgAAAAlWBAAACVcEAAAJWAQAAAlZBAAACVoEAAAJWwQAAAlcBAAACV0EAAAJXgQAAAlfBAAACWAEAAAJYQQAAAliBAAACWMEAAAJZAQAAAllBAAACWYEAAAJZwQAAAloBAAACWkEAAAJagQAAAlrBAAACWwEAAAJbQQAAAluBAAACW8EAAAJcAQAAAlxBAAACXIEAAAJcwQAAAl0BAAACXUEAAAJdgQAAAl3BAAADR4HnQAAAAABAAAAEAAAAAQKSW5rUG9pbnRWMQIAAAAJeAQAAAl5BAAACXoEAAAJewQAAAl8BAAACX0EAAAJfgQAAAl/BAAACYAEAAAJgQQAAAmCBAAACYMEAAAJhAQAAAmFBAAADQIHnwAAAAABAAAAIAAAAAQKSW5rUG9pbnRWMQIAAAAJhgQAAAmHBAAACYgEAAAJiQQAAAmKBAAACYsEAAAJjAQAAAmNBAAACY4EAAAJjwQAAAmQBAAACZEEAAAJkgQAAAmTBAAACZQEAAAJlQQAAAmWBAAACZcEAAAJmAQAAA0NB6EAAAAAAQAAACAAAAAECklua1BvaW50VjECAAAACZkEAAAJmgQAAAmbBAAACZwEAAAJnQQAAAmeBAAACZ8EAAAJoAQAAAmhBAAACaIEAAAJowQAAAmkBAAACaUEAAAJpgQAAAmnBAAACagEAAAJqQQAAAmqBAAACasEAAAJrAQAAAmtBAAADQsHowAAAAABAAAAgAAAAAQKSW5rUG9pbnRWMQIAAAAJrgQAAAmvBAAACbAEAAAJsQQAAAmyBAAACbMEAAAJtAQAAAm1BAAACbYEAAAJtwQAAAm4BAAACbkEAAAJugQAAAm7BAAACbwEAAAJvQQAAAm+BAAACb8EAAAJwAQAAAnBBAAACcIEAAAJwwQAAAnEBAAACcUEAAAJxgQAAAnHBAAACcgEAAAJyQQAAAnKBAAACcsEAAAJzAQAAAnNBAAACc4EAAAJzwQAAAnQBAAACdEEAAAJ0gQAAAnTBAAACdQEAAAJ1QQAAAnWBAAACdcEAAAJ2AQAAAnZBAAACdoEAAAJ2wQAAAncBAAACd0EAAAJ3gQAAAnfBAAACeAEAAAJ4QQAAAniBAAACeMEAAAJ5AQAAAnlBAAACeYEAAAJ5wQAAAnoBAAACekEAAAJ6gQAAAnrBAAACewEAAAJ7QQAAAnuBAAACe8EAAAJ8AQAAAnxBAAACfIEAAAJ8wQAAAn0BAAADTkHpQAAAAABAAAAgAAAAAQKSW5rUG9pbnRWMQIAAAAJ9QQAAAn2BAAACfcEAAAJ+AQAAAn5BAAACfoEAAAJ+wQAAAn8BAAACf0EAAAJ/gQAAAn/BAAACQAFAAAJAQUAAAkCBQAACQMFAAAJBAUAAAkFBQAACQYFAAAJBwUAAAkIBQAACQkFAAAJCgUAAAkLBQAACQwFAAAJDQUAAAkOBQAACQ8FAAAJEAUAAAkRBQAACRIFAAAJEwUAAAkUBQAACRUFAAAJFgUAAAkXBQAACRgFAAAJGQUAAAkaBQAACRsFAAAJHAUAAAkdBQAACR4FAAAJHwUAAAkgBQAACSEFAAAJIgUAAAkjBQAACSQFAAAJJQUAAAkmBQAACScFAAAJKAUAAAkpBQAACSoFAAAJKwUAAAksBQAACS0FAAAJLgUAAAkvBQAACTAFAAAJMQUAAAkyBQAACTMFAAAJNAUAAAk1BQAACTYFAAAJNwUAAAk4BQAACTkFAAAJOgUAAAk7BQAACTwFAAAJPQUAAAk+BQAACT8FAAAJQAUAAAlBBQAACUIFAAAJQwUAAAlEBQAACUUFAAAJRgUAAAlHBQAACUgFAAAJSQUAAAlKBQAACUsFAAAJTAUAAAlNBQAACU4FAAAJTwUAAAlQBQAACVEFAAAJUgUAAAlTBQAACVQFAAAJVQUAAAlWBQAACVcFAAAJWAUAAAlZBQAACVoFAAAJWwUAAAlcBQAACV0FAAAJXgUAAAlfBQAACWAFAAAJYQUAAAliBQAADRIFpgAAAApJbmtQb2ludFYxBAAAAAFYAVkOUHJlc3N1cmVGYWN0b3IJVGltZVN0YW1wAAAAAAYGCxACAAAAq6wkvRE61j/EJrwJmCLDPwAAAD8AAAAAAAAAAAGnAAAApgAAAKusJL0ROtY/xCa8CZgiwz8AAAA/HwAAAAAAAAABqAAAAKYAAACrrCS9ETrWP8QmvAmYIsM/AAAAPx8AAAAAAAAAAakAAACmAAAA06yDtZUB1j+gIgB7YEfCPwAAAD8fAAAAAAAAAAGqAAAApgAAAEsHEqG22dU/RCBwKRzKwT8AAAA/LgAAAAAAAAABqwAAAKYAAACvUrO6fLjVPxQfqAB6i8E/AAAAPy4AAAAAAAAAAawAAACmAAAAEZ5U1EKX1T9IHXzDhi3BPwAAAD9OAAAAAAAAAAGtAAAApgAAAGHaCByufNU/0BuCEDzfwD8AAAA/TgAAAAAAAAABrgAAAKYAAAAnj8b6a2XVP+wa7HFCsMA/AAAAP04AAAAAAAAAAa8AAACmAAAA1zSXB89U1T+cGrrnmaDAPwAAAD9tAAAAAAAAAAGwAAAApgAAALH4QbjnNtU/7BrscUKwwD8AAAA/bQAAAAAAAAABsQAAAKYAAACfy9k6WxLVP1QaiF3xkMA/AAAAP20AAAAAAAAAAbIAAACmAAAAd4+E63P01D/sGuxxQrDAPwAAAD+UAAAAAAAAAAGzAAAApgAAAGNiHG7nz9Q/gBtQhpPPwD8AAAA/lAAAAAAAAAABtAAAAKYAAADHrb2Hra7UP2gc5iSN/sA/AAAAP5QAAAAAAAAAAbUAAACmAAAAK/leoXON1D+UHa5NLz3BPwAAAD+kAAAAAAAAAAG2AAAApgAAACvb4/VBYtQ/dB5E7ChswT8AAAA/pAAAAAAAAAABtwAAAKYAAAAZrnt4tT3UPxQfqAB6i8E/AAAAP8MAAAAAAAAAAbgAAACmAAAAe/kcknsc1D/cINQ9benBPwAAAD/DAAAAAAAAAAG5AAAApgAAAPNTq32c9NM/7CIyBQlXwj8AAAA/wwAAAAAAAAABugAAAKYAAABXn0yXYtPTP7AkXkL8tMI/AAAAP+IAAAAAAAAAAbsAAACmAAAApdsA38240z9cJyAe6UHDPwAAAD/iAAAAAAAAAAG8AAAApgAAAENy5BnWrtM/WCoUhH7ewz8AAAA/4gAAAAAAAAABvQAAAKYAAABXgdHrMKjTP8guAp1eycQ/AAAAPwIBAAAAAAAAAb4AAACmAAAAByei+JOX0z/oMr4rlqTFPwAAAD8CAQAAAAAAAAG/AAAApgAAALnMcgX3htM/+DcQWceuxj8AAAA/AgEAAAAAAAABwAAAAKYAAABZY1ZA/3zTP7A8MPxPqcc/AAAAPxEBAAAAAAAAAcEAAACmAAAAa3JDElp20z/YQOyKh4TIPwAAAD8RAQAAAAAAAAHCAAAApgAAAPX5OXsHc9M/4EU+uLiOyT8AAAA/MAEAAAAAAAABwwAAAKYAAAB/gTDktG/TPwBK+kbwaco/AAAAPzABAAAAAAAAAcQAAACmAAAAp58KiGpi0z+0TLwi3fbKPwAAAD8wAQAAAAAAAAHFAAAApgAAAEU27sJyWNM/WE9+/smDyz8AAAA/UAEAAAAAAAABxgAAAKYAAABZRduUzVHTP9RQeLEU0ss/AAAAP1ABAAAAAAAAAccAAACmAAAAbVTIZihL0z9QUnJkXyDMPwAAAD9QAQAAAAAAAAHIAAAApgAAAJNyogrePdM/5FXK3kXczD8AAAA/bwEAAAAAAAAByQAAAKYAAACngY/cODfTP+haHAx35s0/AAAAP28BAAAAAAAAAcoAAACmAAAAMQmGReYz0z8gYTZiSi/PPwAAAD9vAQAAAAAAAAHLAAAApgAAALuQfK6TMNM/XjP2UWYs0D8AAAA/jgEAAAAAAAABzAAAAKYAAAAd+phzizrTP1Y26rf7yNA/AAAAP44BAAAAAAAAAc0AAACmAAAAk3KiCt490z+OOGHEaz7RPwAAAD+OAQAAAAAAAAHOAAAApgAAAG1UyGYoS9M/9jug+X3y0T8AAAA/ngEAAAAAAAABzwAAAKYAAAAxJwHxF1/TP3o+SZCWd9I/AAAAP54BAAAAAAAAAdAAAACmAAAAa3JDElp20z+KQKdXMuXSPwAAAD+9AQAAAAAAAAHRAAAApgAAABs2j8rukNM/4kGIxagr0z8AAAA/vQEAAAAAAAAB0gAAAKYAAABpkL69i6HTP+5CN6l2YtM/AAAAP70BAAAAAAAAAdMAAACmAAAAL2P3R3u10z+OREqhlbjTPwAAAD/cAQAAAAAAAAHUAAAApgAAAEGQX8UH2tM/UkZ23ogW1D8AAAA/3AEAAAAAAAAB1QAAAKYAAACjF/c1MQ/UPzpHDH2CRdQ/AAAAP9wBAAAAAAAAAdYAAACmAAAAU/m9mfdU1D/2R4nWp2zUPwAAAD/8AQAAAAAAAAHXAAAApgAAANu8qlkIqNQ/GkiiG3x01D8AAAA//AEAAAAAAAAB2AAAAKYAAAB3j4Trc/TUP9ZIH3Whm9Q/AAAAP/wBAAAAAAAAAdkAAACmAAAAwwcvikIw1T+WSZzOxsLUPwAAAD8LAgAAAAAAAAHaAAAApgAAAJ0H0JG+aNU//kg4unWj1D8AAAA/CwIAAAAAAAAB2wAAAKYAAACHFl5rlZrVP4pI7er4i9Q/AAAAPyoCAAAAAAAAAdwAAACmAAAAJcu8Uc+71T/2R4nWp2zUPwAAAD8qAgAAAAAAAAHdAAAApgAAAEsHEqG22dU/xkbBrQUu1D8AAAA/KgIAAAAAAAAB3gAAAKYAAADnu3CH8PrVP95FKw8M/9M/AAAAP0oCAAAAAAAAAd8AAACmAAAA++jYBH0f1j8aRP/RGKHTPwAAAD9KAgAAAAAAAAHgAAAApgAAAIWOShlcR9Y/7kI3qXZi0z8AAAA/SgIAAAAAAAAB4QAAAKYAAACDrMXEjXLWP5ZBVjsAHNM/AAAAP2kCAAAAAAAAAeIAAACmAAAA90JKBxKh1j9CQHXNidXSPwAAAD9pAgAAAAAAAAHjAAAApgAAAOVR2ODo0tY/xj57Gj+H0j8AAAA/aQIAAAAAAAAB5AAAAKYAAAD3fkBedffWP0o9gWf0ONI/AAAAP3kCAAAAAAAAAeUAAACmAAAAbRXFoPkl1z8ePLk+UvrRPwAAAD95AgAAAAAAAAHmAAAApgAAAAnKI4czR9c/EjsKW4TD0T8AAAA/jQIAAAAAAAAB5wAAAKYAAABXJFN60FfXP2Y4SH+XNtE/AAAAP40CAAAAAAAAAegAAACmAAAAuY1vP8hh1z9KNTvULZLQPwAAAD+NAgAAAAAAAAHpAAAApgAAAKV+gm1taNc/5GJinz2Nzz8AAAA/rAIAAAAAAAAB6gAAAKYAAACRb5WbEm/XP0RdrF27Y84/AAAAP6wCAAAAAAAAAesAAACmAAAAfWCoybd11z8sVvxo7uvMPwAAAD+sAgAAAAAAAAHsAAAApgAAAAfonjJlctc/hFBGJ2zCyz8AAAA/vAIAAAAAAAAB7QAAAKYAAACRb5WbEm/XPzhLwm+SqMo/AAAAP7wCAAAAAAAAAe4AAACmAAAAkW+VmxJv1z+kR2r1q+zJPwAAAD/bAgAAAAAAAAHvAAAApgAAAKV+gm1taNc/GEQSe8UwyT8AAAA/2wIAAAAAAAAB8AAAAKYAAAAvBnnWGmXXPwhCtLMpw8g/AAAAP+sCAAAAAAAAAfEAAACmAAAAVyRTetBX1z/cPfgk8ufHPwAAAD/rAgAAAAAAAAHyAAAApgAAAPW6NrXYTdc/iDh0bRjOxj8AAAA/+gIAAAAAAAAB8wAAAKYAAAAv6P0q6TnXP5gyjKHtlMU/AAAAP/oCAAAAAAAAAfQAAACmAAAAbRXFoPkl1z94LtAStrnEPwAAAD8ZAwAAAAAAAAH1AAAApgAAABu7la1cFdc/OCuqIngNxD8AAAA/GQMAAAAAAAAB9gAAAKYAAADPYGa6vwTXP7wpsG8tv8M/AAAAPxkDAAAAAAAAAfcAAACmAAAApyQRa9jm1j88KLa84nDDPwAAAD85AwAAAAAAAAH4AAAApgAAADGOjChUuNY/DCfuk0Aywz8AAAA/OQMAAAAAAAAB+QAAAKYAAADRBvW3KoPWP/QnhDI6YcM/AAAAPzkDAAAAAAAAAfoAAACmAAAA5/dm3lNR1j+IKOhGi4DDPwAAAD9YAwAAAAAAAAH7AAAApgAAAHFh4pvPItY/DCri+dXOwz8AAAA/WAMAAAAAAAAB/AAAAKYAAADnu3CH8PrVP9ArDjfJLMQ/AAAAP1gDAAAAAAAAAf0AAACmAAAA044ICmTW1T8cLEDBcTzEPwAAAD9oAwAAAAAAAAH+AAAApgAAAEvplvWErtU/vCmwby2/wz8AAAA/aAMAAAAAAAAB/wAAAKYAAABL6Zb1hK7VP7wpsG8tv8M/AAAAP4cDAAAAAAAAAQABAACmAAAAS+mW9YSu1T+8KbBvLb/DPwAAAD+HAwAAAAAAAAEBAQAApgAAAEvplvWErtU/vCmwby2/wz8AAAA/hwMAAAAAAAABAgEAAKYAAAA5nrPMxl7VP9AlTL33Er4/AAAAPwAAAAAAAAAAAQMBAACmAAAAOZ6zzMZe1T/QJUy99xK+PwAAAD8PAAAAAAAAAAEEAQAApgAAADmes8zGXtU/0CVMvfcSvj8AAAA/DwAAAAAAAAABBQEAAKYAAAA5nrPMxl7VP9AlTL33Er4/AAAAPx4AAAAAAAAAAQYBAACmAAAAOZ6zzMZe1T/QJUy99xK+PwAAAD8eAAAAAAAAAAEHAQAApgAAADmes8zGXtU/0CVMvfcSvj8AAAA/HgAAAAAAAAABCAEAAKYAAAA5nrPMxl7VP9AlTL33Er4/AAAAPx4AAAAAAAAAAQkBAACmAAAAOZ6zzMZe1T/QJUy99xK+PwAAAD89AAAAAAAAAAEKAQAApgAAACePxvprZdU/gAOkHpn6tj8AAAA/TQAAAAAAAAABCwEAAKYAAACJ+OK/Y2/VP6DqO8ZL17E/AAAAP00AAAAAAAAAAQwBAACmAAAA1VISswCA1T8ArechDl2rPwAAAD9sAAAAAAAAAAENAQAApgAAACWtQaadkNU/wIsHrFGDpD8AAAA/bAAAAAAAAAABDgEAAKYAAAARnlTUQpfVPyDVTmwqU5s/AAAAP2wAAAAAAAAAAQ8BAACmAAAAhxZea5Wa1T8Apg4N1ImRPwAAAD+LAAAAAAAAAAEQAQAApgAAAF/4g8ffp9U/wBKddEBVhz8AAAA/iwAAAAAAAAABEQEAAKYAAACvUrO6fLjVP4DZObf2AX8/AAAAP4sAAAAAAAAAARIBAACmAAAAJcu8Uc+71T+AszmesS13PwAAAD+rAAAAAAAAAAETAQAApgAAAJtDxughv9U/gLM5nrEtdz8AAAA/qwAAAAAAAAABFAEAAKYAAACbQ8boIb/VP4CzOZ6xLXc/AAAAP6sAAAAAAAAAARUBAACmAAAAEbzPf3TC1T+AszmesS13PwAAAD+rAAAAAAAAAAEWAQAApgAAAIc02RbHxdU/AKYODdSJkT8AAAA/ugAAAAAAAAABFwEAAKYAAABxJexEbMzVP8DLDiYZXpk/AAAAP9oAAAAAAAAAARgBAACmAAAA044ICmTW1T8wgf88nk+iPwAAAD/aAAAAAAAAAAEZAQAApgAAAJlhQZRT6tU/oJfXQ6f1pj8AAAA/6QAAAAAAAAABGgEAAKYAAABfNHoeQ/7VP9CrH/lrHqs/AAAAP+kAAAAAAAAAARsBAACmAAAAIwezqDIS1j8QwS/X0oWvPwAAAD/5AAAAAAAAAAEcAQAApgAAANPK/mDHLNY/KO6TQDKTsj8AAAA/+QAAAAAAAAABHQEAAKYAAAD5BlSwrkrWP5j9u1JuwbU/AAAAPxgBAAAAAAAAAR4BAACmAAAAqcqfaENl1j+QDUh5+w65PwAAAD8YAQAAAAAAAAEfAQAApgAAAKnoGhR1kNY/mBrgOfO/uz8AAAA/GAEAAAAAAAABIAEAAKYAAABZrGbMCavWP3AmsNFIMr4/AAAAPzcBAAAAAAAAASEBAACmAAAAHX+fVvm+1j/ALijvt+i/PwAAAD83AQAAAAAAAAEiAQAApgAAAOVR2ODo0tY/nBq655mgwD8AAAA/NwEAAAAAAAABIwEAAKYAAADPQusOjtnWPxgctJrk7sA/AAAAP0cBAAAAAAAAASQBAACmAAAAz0LrDo7Z1j+UHa5NLz3BPwAAAD9HAQAAAAAAAAElAQAApgAAAM9C6w6O2dY/lB2uTS89wT8AAAA/VwEAAAAAAAABJgEAAKYAAADPQusOjtnWP5Qdrk0vPcE/AAAAP2YBAAAAAAAAAScBAACmAAAAz0LrDo7Z1j+UHa5NLz3BPwAAAD9mAQAAAAAAAAEoAQAApgAAACdxS086OtU/oPfThkOItD8AAAA/AAAAAAAAAAABKQEAAKYAAAAncUtPOjrVP6D304ZDiLQ/AAAAPx4AAAAAAAAAASoBAACmAAAAJ3FLTzo61T+g99OGQ4i0PwAAAD8eAAAAAAAAAAErAQAApgAAAEvLG0pTg9U/APpj2IcFtT8AAAA/HgAAAAAAAAABLAEAAKYAAADVcI1eMqvVP9D7jxV7Y7U/AAAAPz4AAAAAAAAAAS0BAACmAAAA044ICmTW1T/I/oN7EAC2PwAAAD8+AAAAAAAAAAEuAQAApgAAADUWoHqNC9Y/uAF44aWctj8AAAA/PgAAAAAAAAABLwEAAKYAAAAhJS5UZD3WP7AEbEc7Obc/AAAAP00AAAAAAAAAATABAACmAAAAl7uyluhr1j9oCYzqwzO4PwAAAD9NAAAAAAAAAAExAQAApgAAAG3ZzkmWz9Y/4BXAlmrFuj8AAAA/bAAAAAAAAAABMgEAAKYAAABt2c5Jls/WP+AVwJZqxbo/AAAAP2wAAAAAAAAAATMBAACmAAAAbdnOSZbP1j/gFcCWasW6PwAAAD9sAAAAAAAAAAE0AQAApgAAAG3ZzkmWz9Y/4BXAlmrFuj8AAAA/jAAAAAAAAAABNQEAAKYAAABValaXD7feP8wjyKMChsI/AAAAPwAAAAAAAAAAATYBAACmAAAAVWpWlw+33j/MI8ijAobCPwAAAD8gAAAAAAAAAAE3AQAApgAAAM2madf+Y94/RCBwKRzKwT8AAAA/IAAAAAAAAAABOAEAAKYAAACVPawKiyHeP9wd4NfXTME/AAAAPyAAAAAAAAAAATkBAACmAAAAlwG2syfL3T+cGrrnmaDAPwAAAD8/AAAAAAAAAAE6AQAApgAAAHGn5bgOgt0/QBgqllUjwD8AAAA/PwAAAAAAAAABOwEAAKYAAABLTRW+9TjdP8grNIkiTL8/AAAAP04AAAAAAAAAATwBAACmAAAATREfZ5Li3D8AJxTmmVG+PwAAAD9OAAAAAAAAAAE9AQAApgAAAGHkFeKJhdw/eCO8a7OVvT8AAAA/XgAAAAAAAAABPgEAAKYAAAAVTvCXiR7cPxghLBpvGL0/AAAAP14AAAAAAAAAAT8BAACmAAAA28a3H+Sw2z/wH2TxzNm8PwAAAD99AAAAAAAAAAFAAQAApgAAAPOZrprbU9s/SCL0QhFXvT8AAAA/fQAAAAAAAAABQQEAAKYAAAAdfJLnLfDaP3AmsNFIMr4/AAAAP30AAAAAAAAAAUIBAACmAAAAk7ilJx2d2j8AKghML+6+PwAAAD+NAAAAAAAAAAFDAQAApgAAACEEpjlnQ9o/mC1gxhWqvz8AAAA/jQAAAAAAAAABRAEAAKYAAACrT6ZLsenZP5AYXCD+MsA/AAAAP6wAAAAAAAAAAUUBAACmAAAAwSKdxqiM2T9UGohd8ZDAPwAAAD+sAAAAAAAAAAFGAQAApgAAACVQwzQ9QNk/sBwYrzUOwT8AAAA/vAAAAAAAAAABRwEAAKYAAADZ1xiWbgTZP3AhOFK+CMI/AAAAP7wAAAAAAAAAAUgBAACmAAAAE+dkYE3F2D+wJF5C/LTCPwAAAD/LAAAAAAAAAAFJAQAApgAAAGUFnvyGf9g/aCl+5YSvwz8AAAA/ywAAAAAAAAABSgEAAKYAAACfFOrGZUDYPzAunogNqsQ/AAAAP+sAAAAAAAAAAUsBAACmAAAA3SM2kUQB2D9MNU592iHGPwAAAD/rAAAAAAAAAAFMAQAApgAAAGmNsU7A0tc/+Dxihvi4xz8AAAA/6wAAAAAAAAABTQEAAKYAAABBUVz/2LTXP/hEqBm/X8k/AAAAPwoBAAAAAAAAAU4BAACmAAAABQYa3pad1z+AS/T5OrjKPwAAAD8KAQAAAAAAAAFPAQAApgAAALer6ur5jNc/uFEOUA4BzD8AAAA/CgEAAAAAAAABUAEAAKYAAAC3q+rq+YzXPyBZ8M6DiM0/AAAAPxoBAAAAAAAAAVEBAACmAAAAGRUHsPGW1z/kYmKfPY3PPwAAAD8aAQAAAAAAAAFSAQAApgAAAPP2LAw8pNc/ujWGo6qp0D8AAAA/OQEAAAAAAAABUwEAAKYAAAAFJJWJyMjXP1I6jQFfnNE/AAAAPzkBAAAAAAAAAVQBAACmAAAAF1H9BlXt1z++Pcw2cVDSPwAAAD85AQAAAAAAAAFVAQAApgAAAHnYlHd+Itg/1kDZ4dr00j8AAAA/WAEAAAAAAAABVgEAAKYAAACLI3igPHLYP15DgnjzedM/AAAAP1gBAAAAAAAAAVcBAACmAAAA68iKvJfS2D96Ro8jXR7UPwAAAD9YAQAAAAAAAAFYAQAApgAAAE1undjyMtk/4knOWG/S1D8AAAA/dwEAAAAAAAABWQEAAKYAAABLqpMvVonZPyJN9EitftU/AAAAP3cBAAAAAAAAAVoBAACmAAAAbwRkKm/S2T+CT4Sa8fvVPwAAAD93AQAAAAAAAAFbAQAApgAAAPnHUOp/Jdo/llHiYY1p1j8AAAA/hwEAAAAAAAABXAEAAKYAAABFXnY0gIzaP4JTJ+RUz9Y/AAAAP4cBAAAAAAAAAV0BAACmAAAAQ7jnNhUO2z9uVWxmHDXXPwAAAD+mAQAAAAAAAAFeAQAApgAAABnWA+rCcds/nlY0j75z1z8AAAA/pgEAAAAAAAABXwEAAKYAAACfmfCp08TbPxJXf147i9c/AAAAP6YBAAAAAAAAAWABAACmAAAAs+TT0pEU3D8SV39eO4vXPwAAAD/FAQAAAAAAAAFhAQAApgAAAIkC8IU/eNw/UlYCBRZk1z8AAAA/xQEAAAAAAAABYgEAAKYAAADDiSj+5OXcP1JWAgUWZNc/AAAAP8UBAAAAAAAAAWMBAACmAAAAg5hX3zdQ3T/eVbc1mUzXPwAAAD/lAQAAAAAAAAFkAQAApgAAAKnyJ9pQmd0/GlSL+KXu1j8AAAA/5QEAAAAAAAABZQEAAKYAAACB8sjhzNHdP1JSX7uykNY/AAAAP+UBAAAAAAAAAWYBAACmAAAA94hNJFEA3j/WUGUIaELWPwAAAD/0AQAAAAAAAAFnAQAApgAAAGsf0mbVLt4/Ik30SK1+1T8AAAA/9AEAAAAAAAABaAEAAKYAAACniI8zSXHeP5ZJnM7GwtQ/AAAAPxQCAAAAAAAAAWkBAACmAAAABS6iT6TR3j9uReA/j+fTPwAAAD8UAgAAAAAAAAFqAQAApgAAAKMAfOEPHt8/ekLs2flK0z8AAAA/FAIAAAAAAAABawEAAKYAAACPDwq75k/fP4I/+HNkrtI/AAAAPzMCAAAAAAAAAWwBAACmAAAAozxyOHN03z+WPbPxnEjSPwAAAD8zAgAAAAAAAAFtAQAApgAAAO+WoSsQhd8/9jug+X3y0T8AAAA/MwIAAAAAAAABbgEAAKYAAABRAL7wB4/fP745Ke0NfdE/AAAAP1ICAAAAAAAAAW8BAACmAAAAUQC+8AeP3z9yNVQZAprQPwAAAD9SAgAAAAAAAAFwAQAApgAAAGcPq8JiiN8/OGCgw1AAzz8AAAA/UgIAAAAAAAABcQEAAKYAAAB5HpiUvYHfP6xUArajncw/AAAAP3ECAAAAAAAAAXIBAACmAAAAK8RooSBx3z/MSyaE48fKPwAAAD9xAgAAAAAAAAFzAQAApgAAAN1pOa6DYN8/sER2jxZQyT8AAAA/cQIAAAAAAAABdAEAAKYAAAChHveMQUnfP0Q9lBChyMc/AAAAP4ECAAAAAAAAAXUBAACmAAAAe+KhPVor3z8sNuQb1FDGPwAAAD+BAgAAAAAAAAF2AQAApgAAAGm1OcDNBt8/yC4CnV7JxD8AAAA/oAIAAAAAAAABdwEAAKYAAAAZWwrNMPbeP7AkXkL8tMI/AAAAP6ACAAAAAAAAAXgBAACmAAAAGVsKzTD23j+wJF5C/LTCPwAAAD+wAgAAAAAAAAF5AQAApgAAABlbCs0w9t4/sCReQvy0wj8AAAA/sAIAAAAAAAABegEAAKYAAAAZWwrNMPbeP7AkXkL8tMI/AAAAP7ACAAAAAAAAAXsBAACmAAAAu3kBWnI/3j+g1969btCbPwAAAD8AAAAAAAAAAAF8AQAApgAAALt5AVpyP94/oNfevW7Qmz8AAAA/HwAAAAAAAAABfQEAAKYAAACTWye2vEzePzCOl/2VAKU/AAAAPx8AAAAAAAAAAX4BAACmAAAA9cRDe7RW3j8ArechDl2rPwAAAD8vAAAAAAAAAAF/AQAApgAAAOG1VqlZXd4/EOrXsfq3sT8AAAA/LwAAAAAAAAABgAEAAKYAAAC7l3wFpGreP0D7KwEqRLU/AAAAPz4AAAAAAAAAAYEBAACmAAAACfKr+EB73j+AEDzfkKu5PwAAAD8+AAAAAAAAAAGCAQAApgAAAGtbyL04hd4/0CVMvfcSvj8AAAA/XQAAAAAAAAABgwEAAKYAAADPxOSCMI/ePxgctJrk7sA/AAAAP10AAAAAAAAAAYQBAACmAAAAMS4BSCiZ3j88I2SPsWbCPwAAAD9dAAAAAAAAAAGFAQAApgAAAFdM2+vdi94/eCaKf+8Swz8AAAA/fQAAAAAAAAABhgEAAKYAAABXTNvr3YveP3gmin/vEsM/AAAAP30AAAAAAAAAAYcBAACmAAAAV0zb692L3j94Jop/7xLDPwAAAD99AAAAAAAAAAGIAQAApgAAAFdM2+vdi94/eCaKf+8Swz8AAAA/fQAAAAAAAAABiQEAAKYAAACr1KwuH27dP2Ci37JaKak/AAAAPwAAAAAAAAAAAYoBAACmAAAAq9SsLh9u3T9got+yWimpPwAAAD8PAAAAAAAAAAGLAQAApgAAAKvUrC4fbt0/YKLfslopqT8AAAA/DwAAAAAAAAABjAEAAKYAAACr1KwuH27dP2Ci37JaKak/AAAAPy8AAAAAAAAAAY0BAACmAAAAq9SsLh9u3T9got+yWimpPwAAAD8vAAAAAAAAAAGOAQAApgAAAKvUrC4fbt0/YKLfslopqT8AAAA/LwAAAAAAAAABjwEAAKYAAADnPWr7krDdP0CVR/JieKY/AAAAPz4AAAAAAAAAAZABAACmAAAAbePbD3LY3T/AiwesUYOkPwAAAD8+AAAAAAAAAAGRAQAApgAAAKdMmdzlGt4/gIOPjuLMoj8AAAA/XQAAAAAAAAABkgEAAKYAAADNpmnX/mPeP2DozvhMPZ8/AAAAP10AAAAAAAAAAZMBAACmAAAAVWpWlw+33j9g0C7JoViaPwAAAD9tAAAAAAAAAAGUAQAApgAAAAdMHfvV/N4/gL2uPH9ulj8AAAA/bQAAAAAAAAABlQEAAKYAAADdS74CUjXfP8Cx3qQp/JM/AAAAP20AAAAAAAAAAZYBAACmAAAA3Wk5roNg3z8Arb4BoQGTPwAAAD+MAAAAAAAAAAGXAQAApgAAABe1e8/Fd98/ILse6zrxlT8AAAA/jAAAAAAAAAABmAEAAKYAAAB5HpiUvYHfP6DejrI7SJ0/AAAAP5wAAAAAAAAAAZkBAACmAAAABaaO/Wp+3z8wgf88nk+iPwAAAD+cAAAAAAAAAAGaAQAApgAAACvEaKEgcd8/4JK3oB77pT8AAAA/rAAAAAAAAAABmwEAAKYAAADxeCaA3lnfP5Cjp9v8Z6k/AAAAP6wAAAAAAAAAAZwBAACmAAAA3Uu+AlI13z/gss/tOJasPwAAAD/LAAAAAAAAAAGdAQAApgAAAC+Ickq9Gt8/EMEv19KFrz8AAAA/ywAAAAAAAAABngEAAKYAAABptTnAzQbfP3jmfzcU/LA/AAAAP9oAAAAAAAAAAZ8BAACmAAAALWr3novv3j8Q6tex+rexPwAAAD/aAAAAAAAAAAGgAQAApgAAAKfEhYqsx94/0OsD7+0Vsj8AAAA/6gAAAAAAAAABoQEAAKYAAABpeUNparDePyjuk0Ayk7I/AAAAP+oAAAAAAAAAAaIBAACmAAAABxAnpHKm3j9g71tp1NGyPwAAAD8JAQAAAAAAAAGjAQAApgAAAAcQJ6Rypt4/aOxnAz81sj8AAAA/CQEAAAAAAAABpAEAAKYAAADzHrV9SdjeP9DrA+/tFbI/AAAAPwkBAAAAAAAAAaUBAACmAAAAU6ZM7nIN3z945n83FPywPwAAAD8pAQAAAAAAAAGmAQAApgAAAFHEx5mkON8/uOFflIsBsD8AAAA/KQEAAAAAAAABpwEAAKYAAABT4kJF1mPfP2C8DzRKi64/AAAAPykBAAAAAAAAAagBAACmAAAAUQC+8AeP3z+Qt++QwZCtPwAAAD84AQAAAAAAAAGpAQAApgAAAHk8E0DvrN8/ULVfP30TrT8AAAA/OAEAAAAAAAABqgEAAKYAAACfeGiP1srfP5C375DBkK0/AAAAP1cBAAAAAAAAAasBAACmAAAAUTy0R2vl3z/o4ie9LUCwPwAAAD9XAQAAAAAAAAGsAQAApgAAAIuH9mit/N8/0OsD7+0Vsj8AAAA/VwEAAAAAAAABrQEAAKYAAADs8BIupQbgP9j1p0lQKrQ/AAAAP2cBAAAAAAAAAa4BAACmAAAA7PASLqUG4D+4AXjhpZy2PwAAAD9nAQAAAAAAAAGvAQAApgAAABMP7dFa+d8/WBJoHIQJuj8AAAA/eAEAAAAAAAABsAEAAKYAAADv0peCc9vfP9giWFdidr0/AAAAP3gBAAAAAAAAAbEBAACmAAAA26UvBee23z+QGFwg/jLAPwAAAD+IAQAAAAAAAAGyAQAApgAAANuHtFm1i98/yB52dtF7wT8AAAA/iAEAAAAAAAABswEAAKYAAABT4kJF1mPfPwAlkMykxMI/AAAAP5gBAAAAAAAAAbQBAACmAAAABWqYpgco3z/wKniYz/3DPwAAAD+YAQAAAAAAAAG1AQAApgAAAPMetX1J2N4/PDD8T6kXxT8AAAA/twEAAAAAAAABtgEAAKYAAABrW8i9OIXeP+gyviuWpMU/AAAAP7cBAAAAAAAAAbcBAACmAAAA45fb/Scy3j8UNIZUOOPFPwAAAD+3AQAAAAAAAAG4AQAApgAAAL89CwMP6d0/MDPwtT60xT8AAAA/1gEAAAAAAAABuQEAAKYAAACD1E02m6bdP2wxxHhLVsU/AAAAP9YBAAAAAAAAAboBAACmAAAAl8W/XMR03T8cLEDBcTzEPwAAAD/WAQAAAAAAAAG7AQAApgAAAJfFv1zEdN0/HCxAwXE8xD8AAAA/9QEAAAAAAAABvAEAAKYAAACXxb9cxHTdPxwsQMFxPMQ/AAAAP/UBAAAAAAAAAb0BAACmAAAAl8W/XMR03T8cLEDBcTzEPwAAAD/1AQAAAAAAAAG+AQAApgAAAIjXsHgX7eM/3B3g19dMwT8AAAA/AAAAAAAAAAABvwEAAKYAAACI17B4F+3jP9wd4NfXTME/AAAAPxAAAAAAAAAAAcABAACmAAAAxHW6GI/D4z/QG4IQPN/APwAAAD8QAAAAAAAAAAHBAQAApgAAAMTm/EL2reM/VBqIXfGQwD8AAAA/LwAAAAAAAAABwgEAAKYAAABi7iKoZY7jP5AYXCD+MsA/AAAAPy8AAAAAAAAAAcMBAACmAAAAAvZIDdVu4z+YLWDGFaq/PwAAAD8/AAAAAAAAAAHEAQAApgAAALIMXESfSOM/cCmkN97Ovj8AAAA/TgAAAAAAAAABxQEAAKYAAAB6MlxNxBvjP0Al6Kim870/AAAAP04AAAAAAAAAAcYBAACmAAAA3O4/kfHk4j+IIMgFHvm8PwAAAD9OAAAAAAAAAAHHAQAApgAAAC6cNgPEtOI/wB6cyCqbvD8AAAA/bgAAAAAAAAAByAEAAKYAAACQWBpH8X3iP8AenMgqm7w/AAAAP24AAAAAAAAAAckBAACmAAAA9BT+ih5H4j+IIMgFHvm8PwAAAD9uAAAAAAAAAAHKAQAApgAAAKacU+xPC+I/2CJYV2J2vT8AAAA/fQAAAAAAAAABywEAAKYAAACo7xprhcrhP3gjvGuzlb0/AAAAP30AAAAAAAAAAcwBAACmAAAAqkLi6bqJ4T+oJ3j66nC+PwAAAD+dAAAAAAAAAAHNAQAApgAAAKqVqWjwSOE/OCvQdNEsvz8AAAA/nQAAAAAAAAABzgEAAKYAAAByLOybfAbhP6wXxoEEBMA/AAAAP6wAAAAAAAAAAc8BAACmAAAA6Pe8sQTJ4D9UGohd8ZDAPwAAAD+sAAAAAAAAAAHQAQAApgAAAP7oLtgtl+A/sBwYrzUOwT8AAAA/vAAAAAAAAAAB0QEAAKYAAACaYZdnBGLgP2Qf2ooim8E/AAAAP7wAAAAAAAAAAdIBAACmAAAAdpaEQoQu4D8cJPotq5XCPwAAAD/bAAAAAAAAAAHTAQAApgAAABMP7dFa+d8/vCmwby2/wz8AAAA/2wAAAAAAAAAB1AEAAKYAAABlLSZulLPfPzww/E+pF8U/AAAAP9sAAAAAAAAAAdUBAACmAAAAjS2FZhh73z8sNuQb1FDGPwAAAD/6AAAAAAAAAAHWAQAApgAAAI8PCrvmT98/+Dxihvi4xz8AAAA/+gAAAAAAAAAB1wEAAKYAAADdS74CUjXfP4RDrmZ0Eck/AAAAP/oAAAAAAAAAAdgBAACmAAAAjfGOD7Uk3z9MSizRmHnKPwAAAD8aAQAAAAAAAAHZAQAApgAAAI3xjg+1JN8/8E/iEhujyz8AAAA/GgEAAAAAAAAB2gEAAKYAAAB74qE9WivfP3RWLvOW+8w/AAAAPxoBAAAAAAAAAdsBAACmAAAAQbXax0k/3z+sXEhJakTOPwAAAD8pAQAAAAAAAAHcAQAApgAAAGXxLxcxXd8/zGP4PTe8zz8AAAA/KQEAAAAAAAAB3QEAAKYAAADJeMeHWpLfP7o1hqOqqdA/AAAAP0gBAAAAAAAAAd4BAACmAAAAi4f2aK383z8KOlt3tozRPwAAAD9IAQAAAAAAAAHfAQAApgAAAMTwszUhP+A/4j3le0VY0j8AAAA/SAEAAAAAAAAB4AEAAKYAAAA4FvZNPoPgP7JAwJwG7dI/AAAAP2gBAAAAAAAAAeEBAACmAAAA1FkSChG64D/GQh5kolrTPwAAAD9oAQAAAAAAAAHiAQAApgAAAOgVOF029OA/ZkQxXMGw0z8AAAA/aAEAAAAAAAAB4wEAAKYAAADSs4MMpjvhP25F4D+P59M/AAAAP3cBAAAAAAAAAeQBAACmAAAAWndwzLaO4T8qRl2ZtA7UPwAAAD93AQAAAAAAAAHlAQAApgAAAM6csuTT0uE/7kba8tk11D8AAAA/lwEAAAAAAAAB5gEAAKYAAACmKxHC6CDiP3pGjyNdHtQ/AAAAP5cBAAAAAAAAAecBAACmAAAAkslccVho4j/eRSsPDP/TPwAAAD+mAQAAAAAAAAHoAQAApgAAAECrI9UeruI/bkXgP4/n0z8AAAA/pgEAAAAAAAAB6QEAAKYAAACiMrtFSOPiP45ESqGVuNM/AAAAP7YBAAAAAAAAAeoBAACmAAAAjNAG9bcq4z/OQ81HcJHTPwAAAD+2AQAAAAAAAAHrAQAApgAAAD6yzVh+cOM/okIFH85S0z8AAAA/1QEAAAAAAAAB7AEAAKYAAABObvOro6rjP3JBPfYrFNM/AAAAP9UBAAAAAAAAAe0BAACmAAAAToxuV9XV4z9mQI4SXt3SPwAAAD/VAQAAAAAAAAHuAQAApgAAAP5Pug9q8OM/Ej+tpOeW0j8AAAA/9AEAAAAAAAAB7wEAAKYAAADYwJ1BTRPkP749zDZxUNI/AAAAP/QBAAAAAAAAAfABAACmAAAAJKqKCoM55D8ePLk+UvrRPwAAAD/0AQAAAAAAAAHxAQAApgAAAOgLgWoLY+Q/2jiTThRO0T8AAAA/FAIAAAAAAAAB8gEAAKYAAACGwN9QRYTkP7Y017/cctA/AAAAPxQCAAAAAAAAAfMBAACmAAAAhE+dJt6Z5D+4YZp2m07PPwAAAD8UAgAAAAAAAAH0AQAApgAAANSpzBl7quQ/QFhaMIpZzT8AAAA/IwIAAAAAAAAB9QEAAKYAAACG3lr8dq/kP4RQRidswss/AAAAPyMCAAAAAAAAAfYBAACmAAAAht5a/Hav5D/QSDIeTivKPwAAAD9CAgAAAAAAAAH3AQAApgAAAKz8NKAsouQ/wD6Ow+sWyD8AAAA/QgIAAAAAAAAB+AEAAKYAAABeogWtj5HkP0w1Tn3aIcY/AAAAP0ICAAAAAAAAAfkBAACmAAAA6Jo+QKR45D+IK9ysIB3EPwAAAD9iAgAAAAAAAAH6AQAApgAAABAqWw7BVeQ/hCOWGVp2wj8AAAA/YgIAAAAAAAAB+wEAAKYAAACIhOn54S3kPyweEmKAXME/AAAAP2ICAAAAAAAAAfwBAACmAAAAdMjDprzz4z/sGuxxQrDAPwAAAD+BAgAAAAAAAAH9AQAApgAAAP4xP2Q4xeM/KBnANE9SwD8AAAA/gQIAAAAAAAAB/gEAAKYAAAD+MT9kOMXjPygZwDRPUsA/AAAAP4ECAAAAAAAAAf8BAACmAAAA/jE/ZDjF4z8oGcA0T1LAPwAAAD+BAgAAAAAAAAEAAgAApgAAAP4xP2Q4xeM/KBnANE9SwD8AAAA/kQIAAAAAAAABAQIAAKYAAAB2OQbRI97jPyCur0qwm6s/AAAAPwAAAAAAAAAAAQICAACmAAAAdjkG0SPe4z8grq9KsJurPwAAAD8QAAAAAAAAAAEDAgAApgAAAFD9sIE8wOM/sLEHxZZXrD8AAAA/EAAAAAAAAAABBAIAAKYAAAA8XwbaSLHjPwC6f+IFDq4/AAAAPyAAAAAAAAAAAQUCAACmAAAAPNBIBLCb4z/Avp+FjgivPwAAAD8gAAAAAAAAAAEGAgAApgAAADxBiy4XhuM/QML3/3TErz8AAAA/PwAAAAAAAAABBwIAAKYAAAA+ss1YfnDjP0jiw6jcILA/AAAAPz8AAAAAAAAAAQgCAACmAAAAtJsZGjhe4z9Y5bcOcr2wPwAAAD8/AAAAAAAAAAEJAgAApgAAAKD9bnJET+M/EOrXsfq3sT8AAAA/TwAAAAAAAAABCgIAAKYAAADaKjboVDvjP8Dx67oYT7M/AAAAP14AAAAAAAAAAQsCAACmAAAAyIyLQGEs4z8A/Vc+HaK1PwAAAD9eAAAAAAAAAAEMAgAApgAAAHoyXE3EG+M/WA90tu5suT8AAAA/ewAAAAAAAAABDQIAAKYAAADI/c1qyBbjP0Al6Kim870/AAAAP3sAAAAAAAAAAQ4CAACmAAAAtO7gmG0d4z8YHLSa5O7APwAAAD97AAAAAAAAAAEPAgAApgAAALR9nm4GM+M/PCi2vOJwwz8AAAA/iwAAAAAAAAABEAIAAKYAAAACZ4s3PFnjP8wzVMqP08U/AAAAP4sAAAAAAAAAARECAACmAAAA7nUZEROL4z/APo7D6xbIPwAAAD+qAAAAAAAAAAESAgAApgAAAGIMnlOXueM/8Eecf1T8yT8AAAA/qgAAAAAAAAABEwIAAKYAAADsQM09D/fjP+BNhEt/Ncs/AAAAP6oAAAAAAAAAARQCAACmAAAA7EDNPQ/34z/gTYRLfzXLPwAAAD+6AAAAAAAAAAEVAgAApgAAAOxAzT0P9+M/4E2ES381yz8AAAA/ugAAAAAAAAABFgIAAKYAAADsQM09D/fjP+BNhEt/Ncs/AAAAP7oAAAAAAAAAARcCAACmAAAA4J7bVDhs6T/cINQ9benBPwAAAD8AAAAAAAAAAAEYAgAApgAAAOCe21Q4bOk/3CDUPW3pwT8AAAA/HwAAAAAAAAABGQIAAKYAAABYaqxqwC7pP5Qdrk0vPcE/AAAAPx8AAAAAAAAAARoCAACmAAAA4tMnKDwA6T9UGohd8ZDAPwAAAD8vAAAAAAAAAAEbAgAApgAAAIJMkLcSy+g/wC4o77fovz8AAAA/PwAAAAAAAAABHAIAAKYAAACqTO+vlpLoP3AmsNFIMr4/AAAAPz8AAAAAAAAAAR0CAACmAAAAcOMx4yJQ6D/wH2TxzNm8PwAAAD9OAAAAAAAAAAEeAgAApgAAAF6YTrpkAOg/CBp8JaKguz8AAAA/TgAAAAAAAAABHwIAAKYAAADqcgyiR7znP+AVwJZqxbo/AAAAP14AAAAAAAAAASACAACmAAAA6sXTIH175z8YFJRZd2e6PwAAAD9eAAAAAAAAAAEhAgAApgAAAFDz+Y4RL+c/gBYkq7vkuj8AAAA/fQAAAAAAAAABIgIAAKYAAACMc4iDV9rmP0AYUOiuQrs/AAAAP30AAAAAAAAAASMCAACmAAAAGE5GazqW5j/IG6hilf67PwAAAD99AAAAAAAAAAEkAgAApgAAAPLzdXAhTeY/uCGQLsA3vT8AAAA/qgAAAAAAAAABJQIAAKYAAAAuA8I6AA7mP6gnePrqcL4/AAAAP6oAAAAAAAAAASYCAACmAAAA4ooXnDHS5T/IKzSJIky/PwAAAD+qAAAAAAAAAAEnAgAApgAAAM7O8UgMmOU/QBgqllUjwD8AAAA/ygAAAAAAAAABKAIAAKYAAAAK3j0T61jlP1QaiF3xkMA/AAAAP8oAAAAAAAAAASkCAACmAAAA5BIr7mol5T/8HEo53h3BPwAAAD/KAAAAAAAAAAEqAgAApgAAAOT0r0I5+uQ//B8+n3O6wT8AAAA/6QAAAAAAAAABKwIAAKYAAAC+uFrzUdzkPxwk+i2rlcI/AAAAP+kAAAAAAAAAASwCAACmAAAASrGThmbD5D88KLa84nDDPwAAAD/pAAAAAAAAAAEtAgAApgAAAMCa30cgseQ/TC0I6hN7xD8AAAA/+AAAAAAAAAABLgIAAKYAAAAidT43f6XkP+gyviuWpMU/AAAAP/gAAAAAAAAAAS8CAACmAAAArPw0oCyi5D8kOdiBae3GPwAAAD8YAQAAAAAAAAEwAgAApgAAAOa4uevVo+Q/cEFQn9ijyD8AAAA/GAEAAAAAAAABMQIAAKYAAABcMcOCKKfkPyBJZKj2Oso/AAAAPxgBAAAAAAAAATICAACmAAAA+lZkk8my5D/kUtZ4sD/MPwAAAD83AQAAAAAAAAEzAgAApgAAAEqxk4Zmw+Q/yFuyqnAVzj8AAAA/NwEAAAAAAAABNAIAAKYAAADSx0fFrNXkP8gykj0VDdA/AAAAPzcBAAAAAAAAATUCAACmAAAANsAhYD315D+uN8slcg/RPwAAAD9WAQAAAAAAAAE2AgAApgAAAEjtid3JGeU/RjzSgyYC0j8AAAA/VgEAAAAAAAABNwIAAKYAAAAMT4A9UkPlP/Y/Q0PhxdI/AAAAP1YBAAAAAAAAATgCAACmAAAAguUEgNZx5T/GQh5kolrTPwAAAD9mAQAAAAAAAAE5AgAApgAAALy/BHexnuU/IkWutebX0z8AAAA/ZgEAAAAAAAABOgIAAKYAAACAIfvWOcjlP/ZHidanbNQ/AAAAP4UBAAAAAAAAATsCAACmAAAAajCJsBD65T+eSkuylPnUPwAAAD+FAQAAAAAAAAE8AgAApgAAAAZ0pWzjMOY/skypeTBn1T8AAAA/hQEAAAAAAAABPQIAAKYAAAAsP7iRY2TmPy5Ooyx7tdU/AAAAP6QBAAAAAAAAAT4CAACmAAAAGE5GazqW5j/qTiCGoNzVPwAAAD+kAQAAAAAAAAE/AgAApgAAAIzkyq2+xOY/pk+d38UD1j8AAAA/pAEAAAAAAAABQAIAAKYAAADua2Ie6PnmP4JPhJrx+9U/AAAAP8QBAAAAAAAAAUECAACmAAAAxmsDJmQy5z/GTgdBzNTVPwAAAD/EAQAAAAAAAAFCAgAApgAAANgnKXmJbOc/Ck6K56at1T8AAAA/xAEAAAAAAAABQwIAAKYAAABOvq27DZvnP0pNDY6BhtU/AAAAP9MBAAAAAAAAAUQCAACmAAAA1mMf0OzC5z9CTF6qs0/VPwAAAD/TAQAAAAAAAAFFAgAApgAAAHIYfrYm5Oc/nkpLspT51D8AAAA/8gEAAAAAAAABRgIAAKYAAABKiWHoCQfoP7JIBjDNk9Q/AAAAP/IBAAAAAAAAAUcCAACmAAAAIvpEGu0p6D8qRl2ZtA7UPwAAAD/yAQAAAAAAAAFIAgAApgAAAKyfti7MUeg/zkPNR3CR0z8AAAA/EgIAAAAAAAABSQIAAKYAAACsvTHa/XzoP+JBiMWoK9M/AAAAPxICAAAAAAAAAUoCAACmAAAADrYLdY6c6D/2P0ND4cXSPwAAAD8SAgAAAAAAAAFLAgAApgAAAIK90uF5teg/xj57Gj+H0j8AAAA/IQIAAAAAAAABTAIAAKYAAABIkAtsacnoP5Y9s/GcSNI/AAAAPyECAAAAAAAAAU0CAACmAAAAWi62E13Y6D+OPAQOzxHSPwAAAD9BAgAAAAAAAAFOAgAApgAAAFq9c+n17eg/EjsKW4TD0T8AAAA/QQIAAAAAAAABTwIAAKYAAAAekKxz5QHpPyY5xdi8XdE/AAAAP1ACAAAAAAAAAVACAACmAAAAMi5XG9kQ6T/GNjWHeODQPwAAAD9QAgAAAAAAAAFRAgAApgAAAByuJx8XLek/HDRzq4tT0D8AAAA/bwIAAAAAAAABUgIAAKYAAACApgG6p0zpPyBhNmJKL88/AAAAP28CAAAAAAAAAVMCAACmAAAAuvFD2+lj6T/UWL5E23jNPwAAAD9vAgAAAAAAAAFUAgAApgAAAOAtmSrRgek/HFGqO73hyz8AAAA/fwIAAAAAAAABVQIAAKYAAABoRE1pF5TpP8xLJoTjx8o/AAAAP38CAAAAAAAAAVYCAACmAAAAkPHk4mWc6T8MRwbhWs3JPwAAAD+PAgAAAAAAAAFXAgAApgAAAJDx5OJlnOk/KEEeFTCUyD8AAAA/jwIAAAAAAAABWAIAAKYAAACQ8eTiZZzpPyhBHhUwlMg/AAAAP60CAAAAAAAAAVkCAACmAAAAkPHk4mWc6T8oQR4VMJTIPwAAAD+tAgAAAAAAAAFaAgAApgAAAJDx5OJlnOk/KEEeFTCUyD8AAAA/rQIAAAAAAAABWwIAAKYAAACq26yFL6joP2CWDxsFt6Y/AAAAPwAAAAAAAAAAAVwCAACmAAAAqtushS+o6D9glg8bBbemPwAAAD8fAAAAAAAAAAFdAgAApgAAAKrbrIUvqOg/YJYPGwW3pj8AAAA/HwAAAAAAAAABXgIAAKYAAACq26yFL6joP2CWDxsFt6Y/AAAAPx8AAAAAAAAAAV8CAACmAAAAMvJgxHW66D/o4ie9LUCwPwAAAD8+AAAAAAAAAAFgAgAApgAAACDjc/Iaweg/KO6TQDKTsj8AAAA/PgAAAAAAAAABYQIAAKYAAAC8CBUDvMzoP5j9u1JuwbU/AAAAPz4AAAAAAAAAAWICAACmAAAAHnIxyLPW6D+4DhCinU25PwAAAD9dAAAAAAAAAAFjAgAApgAAAKiI5Qb66Og/uCGQLsA3vT8AAAA/XQAAAAAAAAABZAIAAKYAAAAM8gHM8fLoP9gYjqqmQsA/AAAAP10AAAAAAAAAAWUCAACmAAAAqBej3JL+6D9kH9qKIpvBPwAAAD99AAAAAAAAAAFmAgAApgAAAJQItgo4Bek/zCPIowKGwj8AAAA/fQAAAAAAAAABZwIAAKYAAAAKgb+higjpP3gmin/vEsM/AAAAP30AAAAAAAAAAWgCAACmAAAARD1E7TMK6T8MJ+6TQDLDPwAAAD+MAAAAAAAAAAFpAgAApgAAAOLTJyg8AOk/DCfuk0Aywz8AAAA/jAAAAAAAAAABagIAAKYAAABavXPp9e3oP8AhatxmGMI/AAAAP6sAAAAAAAAAAWsCAACmAAAAlOo6Xwba6D8YHLSa5O7APwAAAD+rAAAAAAAAAAFsAgAApgAAAAzUhiDAx+g/oCpsYIANvz8AAAA/qwAAAAAAAAABbQIAAKYAAABuruUPH7zoP4AWJKu75Lo/AAAAP8sAAAAAAAAAAW4CAACmAAAA0IhE/32w6D8oARTNVH22PwAAAD/LAAAAAAAAAAFvAgAApgAAAPimHqMzo+g/4OgPiVh5sT8AAAA/ywAAAAAAAAABcAIAAKYAAAAOtgt1jpzoPyCur0qwm6s/AAAAP+oAAAAAAAAAAXECAACmAAAA5Ah0+z+U6D9glg8bBbemPwAAAD/qAAAAAAAAAAFyAgAApgAAAKpM76+Wkug/EIfnCMmIoz8AAAA/6gAAAAAAAAABcwIAAKYAAADkCHT7P5ToP/B/NxT8EKI/AAAAP/oAAAAAAAAAAXQCAACmAAAA5Ah0+z+U6D/wfzcU/BCiPwAAAD/6AAAAAAAAAAF1AgAApgAAAFyBfZKSl+g/8H83FPwQoj8AAAA/GQEAAAAAAAABdgIAAKYAAAAOtgt1jpzoP/B/NxT8EKI/AAAAPxkBAAAAAAAAAXcCAACmAAAAcB8oOoam6D9QgsdlQI6iPwAAAD8ZAQAAAAAAAAF4AgAApgAAANCIRP99sOg/sIRXt4QLoz8AAAA/OAEAAAAAAAABeQIAAKYAAADkJu+mcb/oPxCH5wjJiKM/AAAAPzgBAAAAAAAAAXoCAACmAAAAHnIxyLPW6D/AiwesUYOkPwAAAD84AQAAAAAAAAF7AgAApgAAALwmkK7t9+g/sJHvd3y8pT8AAAA/VwEAAAAAAAABfAIAAKYAAACAiIYOdiHpPwCgT2EWrKg/AAAAP1cBAAAAAAAAAX0CAACmAAAAgKYBuqdM6T+AsD+c9BisPwAAAD9XAQAAAAAAAAF+AgAApgAAAMyP7oLdcuk/uOFflIsBsD8AAAA/ZwEAAAAAAAABfwIAAKYAAAD0y0PSxJDpPzjrn9qc9rE/AAAAP2cBAAAAAAAAAYACAACmAAAA9FoBqF2m6T/Q+Juv5ca0PwAAAD+EAQAAAAAAAAGBAgAApgAAAMw8JwSos+k/CAf8mH+2tz8AAAA/hAEAAAAAAAABggIAAKYAAAD06b599rvpP7AU+G3Ihro/AAAAP4QBAAAAAAAAAYMCAACmAAAAQrUwm/q26T9QHwDde7q8PwAAAD+jAQAAAAAAAAGEAgAApgAAABoImSGsruk/ACoITC/uvj8AAAA/owEAAAAAAAABhQIAAKYAAACkANK0wJXpP3AZ8r73YcA/AAAAP6MBAAAAAAAAAYYCAACmAAAAVhfl64pv6T+UHa5NLz3BPwAAAD+zAQAAAAAAAAGHAgAApgAAAERbv5hlNek/wCFq3GYYwj8AAAA/swEAAAAAAAABiAIAAKYAAAD44hT6lvnoP8QmvAmYIsM/AAAAP9IBAAAAAAAAAYkCAACmAAAAIONz8hrB6D84K6oieA3EPwAAAD/SAQAAAAAAAAGKAgAApgAAACDF+Ebpleg/MC6eiA2qxD8AAAA/4gEAAAAAAAABiwIAAKYAAACEEJpgr3ToP9QwYGT6NsU/AAAAP+IBAAAAAAAAAYwCAACmAAAA0kxOqBpa6D+YMoyh7ZTFPwAAAD/yAQAAAAAAAAGNAgAApgAAANJMTqgaWug/mDKMoe2UxT8AAAA/8gEAAAAAAAABjgIAAKYAAADSTE6oGlroP5gyjKHtlMU/AAAAP/IBAAAAAAAAAY8CAACmAAAA0kxOqBpa6D+YMoyh7ZTFPwAAAD8RAgAAAAAAAAGQAgAApgAAAN4MERDUh+0/WCoUhH7ewz8AAAA/AAAAAAAAAAABkQIAAKYAAADeDBEQ1IftP1gqFIR+3sM/AAAAPw8AAAAAAAAAAZICAACmAAAAGo2fBBoz7T94Jop/7xLDPwAAAD8PAAAAAAAAAAGTAgAApgAAAPYyzwkB6uw/hCOWGVp2wj8AAAA/LwAAAAAAAAABlAIAAKYAAAC6yRE9jafsPyghBsgV+cE/AAAAPz4AAAAAAAAAAZUCAACmAAAAgmBUcBll7D+UHa5NLz3BPwAAAD8+AAAAAAAAAAGWAgAApgAAAKpgs2idLOw/OBse/Oq/wD8AAAA/PgAAAAAAAAABlwIAAKYAAABe6AjKzvDrP0AYKpZVI8A/AAAAP04AAAAAAAAAAZgCAACmAAAAEHBeKwC16z/IKzSJIky/PwAAAD9OAAAAAAAAAAGZAgAApgAAADhwvSOEfOs/0CVMvfcSvj8AAAA/bQAAAAAAAAABmgIAAKYAAAAmtJfQXkLrPxghLBpvGL0/AAAAP20AAAAAAAAAAZsCAACmAAAAAOmEq94O6z/AHpzIKpu8PwAAAD9tAAAAAAAAAAGcAgAApgAAABTa9tEH3eo/yBuoYpX+uz8AAAA/fQAAAAAAAAABnQIAAKYAAACgQ3KPg67qPzgbRE5E37s/AAAAP30AAAAAAAAAAZ4CAACmAAAA3OF7L/uE6j+QHdSfiFy8PwAAAD+cAAAAAAAAAAGfAgAApgAAAGZL9+x2Vuo/oCSElFXUvT8AAAA/nAAAAAAAAAABoAIAAKYAAADepYXYly7qP/gs/LHEir8/AAAAP6wAAAAAAAAAAaECAACmAAAAyngdWwsK6j9UGohd8ZDAPwAAAD+sAAAAAAAAAAGiAgAApgAAAGaAQ8B66uk/dB5E7ChswT8AAAA/uwAAAAAAAAABowIAAKYAAADKy+TZQMnpPxwk+i2rlcI/AAAAP7sAAAAAAAAAAaQCAACmAAAAGgiZIayu6T+IK9ysIB3EPwAAAD/aAAAAAAAAAAGlAgAApgAAAN68VgBql+k/gDMiQOfDxT8AAAA/2gAAAAAAAAABpgIAAKYAAACSYicNzYbpP8g7ml1Wesc/AAAAP9oAAAAAAAAAAacCAACmAAAARAj4GTB26T9kREQFbkDJPwAAAD/6AAAAAAAAAAGoAgAApgAAABpbYKDhbek/gEv0+Tq4yj8AAAA/+gAAAAAAAAABqQIAAKYAAABCeTpEl2DpP7hRDlAOAcw/AAAAP/oAAAAAAAAAAaoCAACmAAAA4A8ef59W6T/UWL5E23jNPwAAAD8JAQAAAAAAAAGrAgAApgAAAETqfG7+Suk/OGCgw1AAzz8AAAA/CQEAAAAAAAABrAIAAKYAAACApgG6p0zpP2g0pTU0Y9A/AAAAPykBAAAAAAAAAa0CAACmAAAAMtuPnKNR6T/+OKyT6FXRPwAAAD8pAQAAAAAAAAGuAgAApgAAABzMospIWOk/Jj1oIiAx0j8AAAA/OAEAAAAAAAABrwIAAKYAAABqJtK95WjpP9ZA2eHa9NI/AAAAPzgBAAAAAAAAAbACAACmAAAAHOoddnqD6T+yRGPmacDTPwAAAD9IAQAAAAAAAAGxAgAApgAAALqefFy0pOk/ZkjUpSSE1D8AAAA/SAEAAAAAAAABsgIAAKYAAABUU9tC7sXpP/JLLCALQNU/AAAAP2cBAAAAAAAAAbMCAACmAAAAyOlfhXL06T+CT4Sa8fvVPwAAAD9nAQAAAAAAAAG0AgAApgAAAGYtfEFFK+o/BlItMQqB1j8AAAA/ZwEAAAAAAAABtQIAAKYAAACgljkOuW3qP85TWW793tY/AAAAP3cBAAAAAAAAAbYCAACmAAAAslJfYd6n6j/eVbc1mUzXPwAAAD93AQAAAAAAAAG3AgAApgAAANqsL1z38Oo/nlY0j75z1z8AAAA/lgEAAAAAAAABuAIAAKYAAADC2Tjh/03rPzpXmKMPk9c/AAAAP5YBAAAAAAAAAbkCAACmAAAAYKwSc2ua6z/mVmYZZ4PXPwAAAD+mAQAAAAAAAAG6AgAApgAAAObgQV3j1+s/BlbQem1U1z8AAAA/pgEAAAAAAAABuwIAAKYAAAA06KnRSinsPxpUi/il7tY/AAAAP7UBAAAAAAAAAbwCAACmAAAAgu8RRrJ67D8eUZeSEFLWPwAAAD+1AQAAAAAAAAG9AgAApgAAAB7C69cdx+w/4k1xotKl1T8AAAA/1AEAAAAAAAABvgIAAKYAAABCHLzSNhDtP55KS7KU+dQ/AAAAP9QBAAAAAAAAAb8CAACmAAAAVGef+/Rf7T8aSKIbfHTUPwAAAD/UAQAAAAAAAAHAAgAApgAAABpYUzEWn+0/okaoaDEm1D8AAAA/4wEAAAAAAAABwQIAAKYAAAAEZ+EK7dDtP/JD5oxEmdM/AAAAP+MBAAAAAAAAAcICAACmAAAAZO54exYG7j8KQqEKfTPTPwAAAD8CAgAAAAAAAAHDAgAApgAAAO4iqGWOQ+4/skDAnAbt0j8AAAA/AgIAAAAAAAABxAIAAKYAAAB4V9dPBoHuPzY/xum7ntI/AAAAPxICAAAAAAAAAcUCAACmAAAAdnVS+zes7j/iPeV7RVjSPwAAAD8SAgAAAAAAAAHGAgAApgAAALDAlBx6w+4/tjwdU6MZ0j8AAAA/IgIAAAAAAAABxwIAAKYAAACwT1LyEtnuP147POUs09E/AAAAPyICAAAAAAAAAcgCAACmAAAAErlutwrj7j9mOEh/lzbRPwAAAD9BAgAAAAAAAAHJAgAApgAAAIgxeE5d5u4/hjMPlzo00D8AAAA/QQIAAAAAAAABygIAAKYAAADY/OlrYeHuP4BbgCDIBc4/AAAAP0ECAAAAAAAAAcsCAACmAAAAdpPNpmnX7j9QUnJkXyDMPwAAAD9gAgAAAAAAAAHMAgAApgAAAJyxp0ofyu4/6EqQ5emYyj8AAAA/YAIAAAAAAAABzQIAAKYAAAAUm/ML2bfuP8xD4PAcIck/AAAAP2ACAAAAAAAAAc4CAACmAAAAFAw2NkCi7j8EOm4gYxzHPwAAAD9wAgAAAAAAAAHPAgAApgAAAOzP4OZYhO4/PDD8T6kXxT8AAAA/cAIAAAAAAAAB0AIAAKYAAAB4yBl6bWvuP3gmin/vEsM/AAAAP48CAAAAAAAAAdECAACmAAAAtGYjGuVB7j9wIThSvgjCPwAAAD+PAgAAAAAAAAHSAgAApgAAACrBsQUGGu4/3CDUPW3pwT8AAAA/nwIAAAAAAAAB0wIAAKYAAAA+siMsL+jtP9wg1D1t6cE/AAAAP58CAAAAAAAAAdQCAACmAAAAPrIjLC/o7T/cINQ9benBPwAAAD+uAgAAAAAAAAHVAgAApgAAAD6yIywv6O0/3CDUPW3pwT8AAAA/rgIAAAAAAAAB1gIAAKYAAAA+siMsL+jtP9wg1D1t6cE/AAAAP64CAAAAAAAAAdcCAACmAAAAYmZlKd2y7j8wqMd+hWKqPwAAAD8AAAAAAAAAAAHYAgAApgAAAGJmZSndsu4/MKjHfoViqj8AAAA/EAAAAAAAAAAB2QIAAKYAAABiZmUp3bLuPzCox36FYqo/AAAAPxAAAAAAAAAAAdoCAACmAAAAYmZlKd2y7j8wqMd+hWKqPwAAAD8vAAAAAAAAAAHbAgAApgAAAGJmZSndsu4/MKjHfoViqj8AAAA/LwAAAAAAAAAB3AIAAKYAAABM5jUtG8/uP0joq3QHWrE/AAAAPz8AAAAAAAAAAd0CAACmAAAATOY1LRvP7j9g71tp1NGyPwAAAD8/AAAAAAAAAAHeAgAApgAAANhtLJbIy+4/ePYLXqFJtD8AAAA/TgAAAAAAAAAB3wIAAKYAAADqfBloI8XuPygBFM1UfbY/AAAAP04AAAAAAAAAAeACAACmAAAAdgQQ0dDB7j/oD9jKP4y5PwAAAD9eAAAAAAAAAAHhAgAApgAAAMTPge7UvO4/GCEsGm8YvT8AAAA/bgAAAAAAAAAB4gIAAKYAAAAUm/ML2bfuP/gX+AutE8A/AAAAP24AAAAAAAAAAeMCAACmAAAAniLqdIa07j+UHa5NLz3BPwAAAD+CAAAAAAAAAAHkAgAApgAAAGJmZSndsu4/wCFq3GYYwj8AAAA/ggAAAAAAAAAB5QIAAKYAAABiZmUp3bLuPywmWPVGA8M/AAAAP4IAAAAAAAAAAeYCAACmAAAATld4V4K57j9oKX7lhK/DPwAAAD+SAAAAAAAAAAHnAgAApgAAAMTPge7UvO4/0CsON8ksxD8AAAA/kgAAAAAAAAAB6AIAAKYAAAAmOZ6zzMbuPzAunogNqsQ/AAAAP7EAAAAAAAAAAekCAACmAAAAsE9S8hLZ7j/ILgKdXsnEPwAAAD+xAAAAAAAAAAHqAgAApgAAADpmBjFZ6+4/eC7QEra5xD8AAAA/sQAAAAAAAAAB6wIAAKYAAAAm5tY0lwfvP7QspNXCW8Q/AAAAP9AAAAAAAAAAAewCAACmAAAArotISXYv7z+IK9ysIB3EPwAAAD/QAAAAAAAAAAHtAgAApgAAAK6pw/SnWu8/DCri+dXOwz8AAAA/0AAAAAAAAAAB7gIAAKYAAAA2TzUJh4LvPzwotrzicMM/AAAAP+8AAAAAAAAAAe8CAACmAAAADMAYO2ql7z8MJ+6TQDLDPwAAAD/vAAAAAAAAAAHwAgAApgAAANKSUcVZue8/HCT6LauVwj8AAAA/7wAAAAAAAAAB8QIAAKYAAAAi7YC49snvPyghBsgV+cE/AAAAP/8AAAAAAAAAAfICAACmAAAAvhIiyZfV7z+UHa5NLz3BPwAAAD//AAAAAAAAAAHzAgAApgAAAOa/uULm3e8/vBkkSaBxwD8AAAA/HgEAAAAAAAAB9AIAAKYAAADmv7lC5t3vP7wZJEmgccA/AAAAPx4BAAAAAAAAAfUCAACmAAAA5r+5Qubd7z+8GSRJoHHAPwAAAD8eAQAAAAAAAAH2AgAApgAAAOa/uULm3e8/vBkkSaBxwD8AAAA/HgEAAAAAAAAB9wIAAKYAAADEz4Hu1LzuP5ga4Dnzv7s/AAAAPwAAAAAAAAAAAfgCAACmAAAAxM+B7tS87j+YGuA587+7PwAAAD8fAAAAAAAAAAH5AgAApgAAABK5brcK4+4/mBrgOfO/uz8AAAA/HwAAAAAAAAAB+gIAAKYAAABgoluAQAnvP2gZGBFRgbs/AAAAPx8AAAAAAAAAAfsCAACmAAAA6kfNlB8x7z9AGFDorkK7PwAAAD8vAAAAAAAAAAH8AgAApgAAAGDeUdejX+8/gBYkq7vkuj8AAAA/LwAAAAAAAAAB/QIAAKYAAABe/MyC1YrvP7AU+G3Ihro/AAAAP04AAAAAAAAAAf4CAACmAAAAvvSmHWaq7z/AEQQIM+q5PwAAAD9OAAAAAAAAAAH/AgAApgAAADT8bYpRw+8/YAyAUFnQuD8AAAA/TgAAAAAAAAABAAMAAKYAAACCVp197tPvP4ADpB6Z+rY/AAAAP20AAAAAAAAAAQEDAACmAAAAgladfe7T7z9I9UM1/wq0PwAAAD9tAAAAAAAAAAECAwAApgAAAIJWnX3u0+8/SPVDNf8KtD8AAAA/bQAAAAAAAAABAwMAAKYAAACCVp197tPvP0j1QzX/CrQ/AAAAP20AAAAAAAAAAQQDAACmAAAAgladfe7T7z9I9UM1/wq0PwAAAD+NAAAAAAAAAAEFAwAApgAAALTXZURMLO4/6PKz47qNsz8AAAA/AAAAAAAAAAABBgMAAKYAAAC012VETCzuP+jys+O6jbM/AAAAPx8AAAAAAAAAAQcDAACmAAAAtNdlREws7j/o8rPjuo2zPwAAAD8fAAAAAAAAAAEIAwAApgAAAGQqb9J5XO4/wPHruhhPsz8AAAA/LwAAAAAAAAABCQMAAKYAAAB4V9dPBoHuPyDxh6bHL7M/AAAAPy8AAAAAAAAAAQoDAACmAAAAdnVS+zes7j/I7vdUg7KyPwAAAD8+AAAAAAAAAAELAwAApgAAANj86Wth4e4/EOrXsfq3sT8AAAA/TgAAAAAAAAABDAMAAKYAAAD+x/yQ4RTvPxjk7+XPfrA/AAAAP04AAAAAAAAAAQ0DAACmAAAAwLiwxgJU7z+Avddc7MmuPwAAAD9dAAAAAAAAAAEOAwAApgAAAA4xW2XRj+8/IK6vSrCbqz8AAAA/XQAAAAAAAAABDwMAAKYAAAA0/G2KUcPvP5Cjp9v8Z6k/AAAAP30AAAAAAAAAARADAACmAAAANBrpNYPu7z+gl9dDp/WmPwAAAD99AAAAAAAAAAERAwAApgAAADQa6TWD7u8/oJfXQ6f1pj8AAAA/fQAAAAAAAAABEgMAAKYAAAA0Guk1g+7vP6CX10On9aY/AAAAP30AAAAAAAAAARMDAACmAAAANBrpNYPu7z+gl9dDp/WmPwAAAD+MAAAAAAAAAAEUAwAApgAAAADM5RbKfGE/0nQgn+Ww3T8AAAA/AAAAAAAAAAABFQMAAKYAAAAAzOUWynxhP9J0IJ/lsN0/AAAAPx8AAAAAAAAAARYDAACmAAAAAMzlFsp8YT/SdCCf5bDdPwAAAD8fAAAAAAAAAAEXAwAApgAAAIBvib+jBHs/jnWd+ArY3T8AAAA/HwAAAAAAAAABGAMAAKYAAACgdyhPh+iCP951z4Kz590/AAAAPz4AAAAAAAAAARkDAACmAAAAgDeMvrxOiD92djOXBAfePwAAAD8+AAAAAAAAAAEaAwAApgAAAKAjfdHq844/dnYzlwQH3j8AAAA/PgAAAAAAAAABGwMAAKYAAAAQY0E/vcKRP5p2TNzYDt4/AAAAP04AAAAAAAAAARwDAACmAAAAsFEi2CrglD/GdxQFe03ePwAAAD9OAAAAAAAAAAEdAwAApgAAAAC5awBvyJc/iniRXqB03j8AAAA/bQAAAAAAAAABHgMAAKYAAABAiu7WNhGaP9Z4w+hIhN4/AAAAP20AAAAAAAAAAR8DAACmAAAAcFtxrf5ZnD8meqRWv8rePwAAAD99AAAAAAAAAAEgAwAApgAAADClXBOdbZ4/xnu3Tt4g3z8AAAA/fQAAAAAAAAABIQMAAKYAAAAgcAxMdAugP/Z8f3eAX98/AAAAP5QAAAAAAAAAASIDAACmAAAAYFG2xq76oD9OfmDl9qXfPwAAAD+UAAAAAAAAAAEjAwAApgAAALDIJpNliaI/fn8oDpnk3z8AAAA/tAAAAAAAAAABJAMAAKYAAAAw1l2xmLekPwtARhH1AeA/AAAAP7QAAAAAAAAAASUDAACmAAAAwC54+Ik1pz9pwAS+hxXgPwAAAD+0AAAAAAAAAAEmAwAApgAAAEA8rxa9Y6k/VUB4m50R4D8AAAA/0wAAAAAAAAABJwMAAKYAAACw/gIMMkKrP4/AHQNcHeA/AAAAP9MAAAAAAAAAASgDAACmAAAAuDm/kH3rrD/bwE+NBC3gPwAAAD/TAAAAAAAAAAEpAwAApgAAAABmTDR2Kq4/E0H19MI44D8AAAA/8gAAAAAAAAABKgMAAKYAAAD4VSWQA4SvP4VBQMQ/UOA/AAAAP/IAAAAAAAAAASsDAACmAAAA0AQl0hJ8sD+/weUr/lvgPwAAAD/yAAAAAAAAAAEsAwAApgAAAKheN9wjNrE/C8IXtqZr4D8AAAA/EQEAAAAAAAABLQMAAKYAAAB4uEnmNPCxP3vCYoUjg+A/AAAAPxEBAAAAAAAAAS4DAACmAAAA2LfNBCXSsj/bQiEytpbgPwAAAD8RAQAAAAAAAAEvAwAApgAAAAyZd39fwbM/AUM6d4qe4D8AAAA/IQEAAAAAAAABMAMAAKYAAABUxQQjWAC1P6HCe8r3iuA/AAAAPyEBAAAAAAAAATEDAACmAAAAPGr6VScKtj9XwklAT3vgPwAAAD9AAQAAAAAAAAEyAwAApgAAAHBLpNBh+bY/C8IXtqZr4D8AAAA/QAEAAAAAAAABMwMAAKYAAAAkh9w2vcC3P+XB/nDSY+A/AAAAP0ABAAAAAAAAATQDAACmAAAApKQ6+WKVuD8Lwhe2pmvgPwAAAD9QAQAAAAAAAAE1AwAApgAAALBnCtDnkbk/V8JJQE974D8AAAA/UAEAAAAAAAABNgMAAKYAAABw7iVfAam6P2lC1mI5f+A/AAAAP28BAAAAAAAAATcDAACmAAAAaN7+uo4CvD8xwjD7enPgPwAAAD9vAQAAAAAAAAE4AwAApgAAANwoZgI9NL0/C8IXtqZr4D8AAAA/fwEAAAAAAAABOQMAAKYAAAAQChB9dyO+P7/B5Sv+W+A/AAAAP38BAAAAAAAAAToDAACmAAAAHM3fU/wfvz9dQSd/a0jgPwAAAD+OAQAAAAAAAAE7AwAApgAAAD7mMTn2AMA/AcFo0tg04D8AAAA/jgEAAAAAAAABPAMAAKYAAAC0uKzS3YXAPxNB9fTCOOA/AAAAP64BAAAAAAAAAT0DAACmAAAAwj+GUv8rwT/bwE+NBC3gPwAAAD+uAQAAAAAAAAE+AwAApgAAAKiohS5r38E/tcA2SDAl4D8AAAA/rgEAAAAAAAABPwMAAKYAAAC6L1+ujIXCP4/AHQNcHeA/AAAAP80BAAAAAAAAAUADAACmAAAAGvPsdRkRwz97QJHgcRngPwAAAD/NAQAAAAAAAAFBAwAApgAAAI7FZw8BlsM/j8AdA1wd4D8AAAA/zQEAAAAAAAABQgMAAKYAAADsiPXWjSHEP4/AHQNcHeA/AAAAP+wBAAAAAAAAAUMDAACmAAAATEyDnhqtxD9VQHibnRHgPwAAAD/sAQAAAAAAAAFEAwAApgAAACCmlagrZ8U/C0BGEfUB4D8AAAA/7AEAAAAAAAABRQMAAKYAAAAyLW8oTQ3GP6Z/QVNt7N8/AAAAP/wBAAAAAAAAAUYDAACmAAAAQLRIqG6zxj/mfsT5R8XfPwAAAD/8AQAAAAAAAAFHAwAApgAAAKB31m/7Psc/dn55Ksut3z8AAAA/GwIAAAAAAAABSAMAAKYAAADsK3dlLdHHPwJ+LltOlt8/AAAAPxsCAAAAAAAAAUkDAACmAAAAJNEqiQRqyD+afpJvn7XfPwAAAD8bAgAAAAAAAAFKAwAApgAAACBJFzfLFsk/Cn/dPhzN3z8AAAA/OgIAAAAAAAABSwMAAKYAAABI392IR7bJP8p/WphB9N8/AAAAPzoCAAAAAAAAAUwDAACmAAAAfoSRrB5Pyj8vQF9WyQngPwAAAD86AgAAAAAAAAFNAwAApgAAAI4LayxA9co/tcA2SDAl4D8AAAA/SgIAAAAAAAABTgMAAKYAAADszvjzzIDLP0vBmlyBROA/AAAAP0oCAAAAAAAAAU8DAACmAAAAns46A8Xxyz9DQr0dZXfgPwAAAD9pAgAAAAAAAAFQAwAApgAAAEoKc2kgucw/ocJ7yveK4D8AAAA/aQIAAAAAAAABUQMAAKYAAABKCnNpILnMP6HCe8r3iuA/AAAAP3kCAAAAAAAAAVIDAACmAAAASgpzaSC5zD+hwnvK94rgPwAAAD95AgAAAAAAAAFTAwAApgAAAEoKc2kgucw/ocJ7yveK4D8AAAA/eQIAAAAAAAABVAMAAKYAAABsO30s71K4P0dryuET8Og/AAAAPwAAAAAAAAAAAVUDAACmAAAAbDt9LO9SuD9Ha8rhE/DoPwAAAD8gAAAAAAAAAAFWAwAApgAAAGw7fSzvUrg/R2vK4RPw6D8AAAA/IAAAAAAAAAABVwMAAKYAAABsO30s71K4P0dryuET8Og/AAAAPyAAAAAAAAAAAVgDAACmAAAAuO8dIiHluD81aWwaeILoPwAAAD8/AAAAAAAAAAFZAwAApgAAAGSzadq1/7g/i+h74zxf6D8AAAA/PwAAAAAAAAABWgMAAKYAAADwWNvulCe5P7tncmctNOg/AAAAPz8AAAAAAAAAAVsDAACmAAAAeP5MA3RPuT/ZZtzIMwXoPwAAAD9OAAAAAAAAAAFcAwAApgAAALBnCtDnkbk/8WVGKjrW5z8AAAA/TgAAAAAAAAABXQMAAKYAAADY/dAhZDG6P8NkfgGYl+c/AAAAP24AAAAAAAAAAV4DAACmAAAAEN96nJ4guz8FZAGocnDnPwAAAD99AAAAAAAAAAFfAwAApgAAABiiSnMjHbw/R2OETk1J5z8AAAA/fQAAAAAAAAABYAMAAKYAAACkv6g1yfG8P+vixaG6Nec/AAAAP30AAAAAAAAAAWEDAACmAAAAnDeV44+evT954nrSPR7nPwAAAD+NAAAAAAAAAAFiAwAApgAAAMDNWzUMPr4/eeJ60j0e5z8AAAA/jQAAAAAAAAABYwMAAKYAAAA0oNbO88K+P0Fi1Wp/Euc/AAAAP6wAAAAAAAAAAWQDAACmAAAAqHJRaNtHvz9T4mGNaRbnPwAAAD+sAAAAAAAAAAFlAwAApgAAAGiBgEkusr8/s2IgOvwp5z8AAAA/rAAAAAAAAAABZgMAAKYAAAA+5jE59gDAP9diOX/QMec/AAAAP7wAAAAAAAAAAWcDAACmAAAA7ql98YobwD9vY52TIVHnPwAAAD+8AAAAAAAAAAFoAwAApgAAAHhP7wVqQ8A/P+SmDzF85z8AAAA/2gAAAAAAAAABaQMAAKYAAADu5XNI7nHAP0nlVfP+suc/AAAAP9oAAAAAAAAAAWoDAACmAAAAxMeZpDh/wD89Zni04uXnPwAAAD/aAAAAAAAAAAFrAwAApgAAAMTHmaQ4f8A/l2dZIlks6D8AAAA/+QAAAAAAAAABbAMAAKYAAAAUBE7so2TAP4voe+M8X+g/AAAAP/kAAAAAAAAAAW0DAACmAAAA2JqQHzAiwD+DaZ6kIJLoPwAAAD/5AAAAAAAAAAFuAwAApgAAAERjpqV4v78/PWob/kW56D8AAAA/GQEAAAAAAAABbwMAAKYAAAD4rgWwRi2/P/tqmFdr4Og/AAAAPxkBAAAAAAAAAXADAACmAAAAiNyKFl+ovj9ra+Mm6PfoPwAAAD8ZAQAAAAAAAAFxAwAApgAAABAKEH13I74/32su9mQP6T8AAAA/OAEAAAAAAAABcgMAAKYAAACcN5Xjj569PylsYIANH+k/AAAAPzgBAAAAAAAAAXMDAACmAAAAyN2C2X7kvD+N7B4toDLpPwAAAD84AQAAAAAAAAF0AwAApgAAAHwp4uNMUrw/jeweLaAy6T8AAAA/RwEAAAAAAAABdQMAAKYAAAAIV2dKZc27P7HsN3J0Ouk/AAAAP0cBAAAAAAAAAXYDAACmAAAAREg4aRJjuz+fbKtPijbpPwAAAD9nAQAAAAAAAAF3AwAApgAAALyixlQzO7s/jeweLaAy6T8AAAA/ZwEAAAAAAAABeAMAAKYAAAAQ33qcniC7P2XsBejLKuk/AAAAP2cBAAAAAAAAAXkDAACmAAAAEN96nJ4guz8X7NNdIxvpPwAAAD+GAQAAAAAAAAF6AwAApgAAALyixlQzO7s/yeuh03oL6T8AAAA/hgEAAAAAAAABewMAAKYAAACoz8/ZO5i7PyFrsZw/6Og/AAAAP4YBAAAAAAAAAXwDAACmAAAARMAkF9kPvD+b6tmq2MzoPwAAAD+lAQAAAAAAAAF9AwAApgAAALySn7DAlLw/F2oCuXGx6D8AAAA/pQEAAAAAAAABfgMAAKYAAAC0Coxeh0G9P8tp0C7Joeg/AAAAP6UBAAAAAAAAAX8DAACmAAAAiGSeaJj7vT+DaZ6kIJLoPwAAAD+1AQAAAAAAAAGAAwAApgAAAEhzzUnrZb4/W2mFX0yK6D8AAAA/tQEAAAAAAAABgQMAAKYAAADkYyKHiN2+P23pEYI2jug/AAAAP9QBAAAAAAAAAYIDAACmAAAAqHJRaNtHvz+nabfp9JnoPwAAAD/UAQAAAAAAAAGDAwAApgAAANzbDjVPir8/82npc52p6D8AAAA/5AEAAAAAAAABhAMAAKYAAADwJvJdDdq/Pz1qG/5Fueg/AAAAP+QBAAAAAAAAAYUDAACmAAAAPuYxOfYAwD+b6tmq2MzoPwAAAD/zAQAAAAAAAAGGAwAApgAAABjIV5VADsA/IWuxnD/o6D8AAAA/8wEAAAAAAAABhwMAAKYAAAAYyFeVQA7AP8nrodN6C+k/AAAAPxMCAAAAAAAAAYgDAACmAAAA2JqQHzAiwD8j7YJB8VHpPwAAAD8TAgAAAAAAAAGJAwAApgAAANiakB8wIsA/Y27XjH2U6T8AAAA/EwIAAAAAAAABigMAAKYAAADuqX3xihvAP3/vEpM1z+k/AAAAPzICAAAAAAAAAYsDAACmAAAAPuYxOfYAwD+bcE6Z7QnqPwAAAD8yAgAAAAAAAAGMAwAApgAAAPAm8l0N2r8/pXH9fLtA6j8AAAA/MgIAAAAAAAABjQMAAKYAAACUn1rt46S/P2VyetbgZ+o/AAAAP0ECAAAAAAAAAY4DAACmAAAAqHJRaNtHvz8N82oNHIvqPwAAAD9BAgAAAAAAAAGPAwAApgAAAORjIoeI3b4/bXMpuq6e6j8AAAA/YQIAAAAAAAABkAMAAKYAAAAkVfOlNXO+P0dzEHXaluo/AAAAP2ECAAAAAAAAAZEDAACmAAAAXEbExOIIvj8184NS8JLqPwAAAD9hAgAAAAAAAAGSAwAApgAAAGTO1xYcXL0/13LFpV1/6j8AAAA/gAIAAAAAAAABkwMAAKYAAAC8kp+wwJS8P53yHz6fc+o/AAAAP4ACAAAAAAAAAZQDAACmAAAAvBqzAvrnuz9T8u2z9mPqPwAAAD+AAgAAAAAAAAGVAwAApgAAABDfepyeILs/PXJhkQxg6j8AAAA/nwIAAAAAAAABlgMAAKYAAADoSLRKIoG6PxlySEw4WOo/AAAAP58CAAAAAAAAAZcDAACmAAAATFhfDYUJuj/j8aLkeUzqPwAAAD+fAgAAAAAAAAGYAwAApgAAALBnCtDnkbk/9XEvB2RQ6j8AAAA/rwIAAAAAAAABmQMAAKYAAACkHCenKUK5P/VxLwdkUOo/AAAAP68CAAAAAAAAAZoDAACmAAAAkNFDfmvyuD89cmGRDGDqPwAAAD/OAgAAAAAAAAGbAwAApgAAAPDg7kDOerg/I3P3LwaP6j8AAAA/zgIAAAAAAAABnAMAAKYAAAAw0r9fexC4P/PzAKwVuuo/AAAAP94CAAAAAAAAAZ0DAACmAAAAXPCZAzEDuD93dNidfNXqPwAAAD/eAgAAAAAAAAGeAwAApgAAAFzwmQMxA7g/d3TYnXzV6j8AAAA/3gIAAAAAAAABnwMAAKYAAABc8JkDMQO4P3d02J181eo/AAAAP+0CAAAAAAAAAaADAACmAAAAXPCZAzEDuD93dNidfNXqPwAAAD/tAgAAAAAAAAGhAwAApgAAAIxJMCwyn7k/Bep1loet6D8AAAA/AAAAAAAAAAABogMAAKYAAACMSTAsMp+5PwXqdZaHreg/AAAAPyAAAAAAAAAAAaMDAACmAAAAjEkwLDKfuT8F6nWWh63oPwAAAD8gAAAAAAAAAAGkAwAApgAAAIxJMCwyn7k/Bep1loet6D8AAAA/IAAAAAAAAAABpQMAAKYAAACMSTAsMp+5PwXqdZaHreg/AAAAPy8AAAAAAAAAAaYDAACmAAAAjEkwLDKfuT8F6nWWh63oPwAAAD8vAAAAAAAAAAGnAwAApgAAAMzCFJ0YiLg/8eu6GE8T6T8AAAA/TgAAAAAAAAABqAMAAKYAAAAc/8jkg224P81tc3gsdek/AAAAP04AAAAAAAAAAakDAACmAAAAHP/I5INtuD8Z8Hanhu7pPwAAAD9eAAAAAAAAAAGqAwAApgAAAJBZV9CkRbg/6fJRyEeD6j8AAAA/bgAAAAAAAAABqwMAAKYAAAAItOW7xR24P391h4FKDOs/AAAAP24AAAAAAAAAAawDAACmAAAAMNK/X3sQuD/B9tvM1k7rPwAAAD9uAAAAAAAAAAGtAwAApgAAADDSv197ELg/wfbbzNZO6z8AAAA/jQAAAAAAAAABrgMAAKYAAAAw0r9fexC4P8H228zWTus/AAAAP40AAAAAAAAAAa8DAACmAAAAMNK/X3sQuD/B9tvM1k7rPwAAAD+NAAAAAAAAAAGwAwAApgAAAO5xeoJsMM8/PWob/kW56D8AAAA/AAAAAAAAAAABsQMAAKYAAADGn73ZjDrOPwNsRzs5F+k/AAAAPx8AAAAAAAAAAbIDAACmAAAAxp+92Yw6zj8DbEc7ORfpPwAAAD8fAAAAAAAAAAGzAwAApgAAAMafvdmMOs4/A2xHOzkX6T8AAAA/HwAAAAAAAAABtAMAAKYAAACOcvZjfE7OPzPv4AiNv+k/AAAAPz8AAAAAAAAAAbUDAACmAAAAjnL2Y3xOzj+J8MF2AwbqPwAAAD8/AAAAAAAAAAG2AwAApgAAAI5y9mN8Ts4/pXH9fLtA6j8AAAA/PwAAAAAAAAABtwMAAKYAAABSRS/ua2LOP7FyrGCJd+o/AAAAP14AAAAAAAAAAbgDAACmAAAAPjZCHBFpzj9HcxB12pbqPwAAAD9eAAAAAAAAAAG5AwAApgAAAAIJe6YAfc4/4XN0iSu26j8AAAA/XgAAAAAAAAABugMAAKYAAAACCXumAH3OPz30Mja+yeo/AAAAP30AAAAAAAAAAbsDAACmAAAA7vmN1KWDzj899DI2vsnqPwAAAD99AAAAAAAAAAG8AwAApgAAABoYaHhbds4/PfQyNr7J6j8AAAA/fQAAAAAAAAABvQMAAKYAAADe6qACS4rOP4n0ZMBm2eo/AAAAP30AAAAAAAAAAb4DAACmAAAA7vmN1KWDzj+J9GTAZtnqPwAAAD99AAAAAAAAAAG/AwAApgAAAO75jdSlg84/ifRkwGbZ6j8AAAA/nAAAAAAAAAABwAMAAKYAAADu+Y3UpYPOP4n0ZMBm2eo/AAAAP5wAAAAAAAAAAcEDAACmAAAA7vmN1KWDzj+J9GTAZtnqPwAAAD+cAAAAAAAAAAHCAwAApgAAAO75jdSlg84/ifRkwGbZ6j8AAAA/nAAAAAAAAAABwwMAAKYAAABSRS/ua2LOPxlySEw4WOo/AAAAP8sAAAAAAAAAAcQDAACmAAAAemMJkiFVzj/ncIAjlhnqPwAAAD/LAAAAAAAAAAHFAwAApgAAAHpjCZIhVc4/bW+GcEvL6T8AAAA/2wAAAAAAAAABxgMAAKYAAAA+NkIcEWnOP5PtzRBuaek/AAAAP9sAAAAAAAAAAccDAACmAAAAPjZCHBFpzj/fay72ZA/pPwAAAD/6AAAAAAAAAAHIAwAApgAAAD42QhwRac4/d+rAZQTF6D8AAAA/+gAAAAAAAAAByQMAAKYAAAA+NkIcEWnOP6dpt+n0meg/AAAAP/oAAAAAAAAAAcoDAACmAAAAGhhoeFt2zj/paDqQz3LoPwAAAD8ZAQAAAAAAAAHLAwAApgAAAO75jdSlg84/U2jWe35T6D8AAAA/GQEAAAAAAAABzAMAAKYAAADG27Mw8JDOP83n/okXOOg/AAAAPxkBAAAAAAAAAc0DAACmAAAAjq7sut+kzj/9ZvUNCA3oPwAAAD85AQAAAAAAAAHOAwAApgAAAHqf/+iEq84/beVuONO65z8AAAA/OQEAAAAAAAABzwMAAKYAAAACRXH9Y9POP13jEHE3Tec/AAAAPzkBAAAAAAAAAdADAACmAAAA7jWEKwnazj9BYtVqfxLnPwAAAD9XAQAAAAAAAAHRAwAApgAAALIIvbX47c4/veH9eBj35j8AAAA/VwEAAAAAAAAB0gMAAKYAAABmzAhujQjPP4ngNVB2uOY/AAAAP1cBAAAAAAAAAdMDAACmAAAATr0bnDIPzz+5XyzUZo3mPwAAAD92AQAAAAAAAAHUAwAApgAAACqfQfh8HM8/I1/IvxVu5j8AAAA/dgEAAAAAAAAB1QMAAKYAAAD+gGdUxynPP+neIlhXYuY/AAAAP3YBAAAAAAAAAdYDAACmAAAAskSzDFxEzz/p3iJYV2LmPwAAAD92AQAAAAAAAAHXAwAApgAAADrqJCE7bM8/6d4iWFdi5j8AAAA/hgEAAAAAAAAB2AMAAKYAAACacbyRZKHPP/1er3pBZuY/AAAAP6UBAAAAAAAAAdkDAACmAAAAG7GI54AM0D+n35+xfInmPwAAAD+lAQAAAAAAAAHaAwAApgAAAAfAFsFXPtA/ZeAcC6Kw5j8AAAA/pQEAAAAAAAAB2wMAAKYAAABTOMFfJnrQP9XgZ9oeyOY/AAAAP8QBAAAAAAAAAdwDAACmAAAAtb9Y0E+v0D+DYVgRWuvmPwAAAD/EAQAAAAAAAAHdAwAApgAAAI2/+dfL59A/6+LFobo15z8AAAA/xAEAAAAAAAAB3gMAAKYAAACN3XSD/RLRPz/kpg8xfOc/AAAAP9QBAAAAAAAAAd8DAACmAAAAd+wCXdRE0T+JZqo+i/XnPwAAAD/UAQAAAAAAAAHgAwAApgAAABWhYUMOZtE/i+h74zxf6D8AAAA/8wEAAAAAAAAB4QMAAKYAAABj+5A2q3bRPwXqdZaHreg/AAAAP/MBAAAAAAAAAeIDAACmAAAAY/uQNqt20T816z2/KezoPwAAAD8DAgAAAAAAAAHjAwAApgAAAAGSdHGzbNE/A2xHOzkX6T8AAAA/AwIAAAAAAAAB5AMAAKYAAAAVoWFDDmbRP+ts3dkyRuk/AAAAPxICAAAAAAAAAeUDAACmAAAAAXT5xYFB0T917mOvZ5jpPwAAAD8SAgAAAAAAAAHmAwAApgAAAANWfhpQFtE/kW+ftR/T6T8AAAA/MgIAAAAAAAAB5wMAAKYAAAADOANvHuvQP9Pw8wCsFeo/AAAAPzICAAAAAAAAAegDAACmAAAAjaF+LJq80D8ZckhMOFjqPwAAAD8yAgAAAAAAAAHpAwAApgAAAEELWeKZVdA/gfO13Jii6j8AAAA/QQIAAAAAAAAB6gMAAKYAAAD1kq5DyxnQP6fzziFtquo/AAAAP0ECAAAAAAAAAesDAACmAAAAYkT1G1S1zz/z8wCsFbrqPwAAAD9gAgAAAAAAAAHsAwAApgAAAIom2WimUc8/y/PnZkGy6j8AAAA/YAIAAAAAAAAB7QMAAKYAAACyCL21+O3OPwV0jc7/veo/AAAAP3ACAAAAAAAAAe4DAACmAAAAor3ZjDqezj8FdI3O/73qPwAAAD9wAgAAAAAAAAHvAwAApgAAAN6uqqvnM84/UXS/WKjN6j8AAAA/gAIAAAAAAAAB8AMAAKYAAAAeoHvKlMnNP8N0Cigl5eo/AAAAP4ACAAAAAAAAAfEDAACmAAAAWpFM6UFfzT8PdTyyzfTqPwAAAD+fAgAAAAAAAAHyAwAApgAAAEZGacCDD80/3/VFLt0f6z8AAAA/nwIAAAAAAAAB8wMAAKYAAAD4zb4htdPMP5n2wocCR+s/AAAAP58CAAAAAAAAAfQDAACmAAAA6ILb+PaDzD8x9yacU2brPwAAAD++AgAAAAAAAAH1AwAApgAAACR0rBekGcw/u3f+jbqB6z8AAAA/vgIAAAAAAAAB9gMAAKYAAAAkdKwXpBnMP7t3/o26ges/AAAAP74CAAAAAAAAAfcDAACmAAAAJHSsF6QZzD+7d/6NuoHrPwAAAD++AgAAAAAAAAH4AwAApgAAACR0rBekGcw/u3f+jbqB6z8AAAA/3QIAAAAAAAAB+QMAAKYAAAARQdZi4kbZP7drFbGQB+k/AAAAPwAAAAAAAAAAAfoDAACmAAAAEUHWYuJG2T+3axWxkAfpPwAAAD8OAAAAAAAAAAH7AwAApgAAACNuPuBua9k/W2mFX0yK6D8AAAA/DgAAAAAAAAAB/AMAAKYAAABLqpMvVonZP/1m9Q0IDeg/AAAAPw4AAAAAAAAAAf0DAACmAAAAXdf7rOKt2T9RZDMyG4DnPwAAAD8uAAAAAAAAAAH+AwAApgAAAOV8bcHB1dk/B+IvA8EG5z8AAAA/PQAAAAAAAAAB/wMAAKYAAACDMcyn+/bZPz3gA8bNqOY/AAAAPz0AAAAAAAAAAQAEAACmAAAAg09HUy0i2j+xXn3wmFbmPwAAAD89AAAAAAAAAAEBBAAApgAAAJV8r9C5Rto/qV3ODMsf5j8AAAA/TQAAAAAAAAABAgQAAKYAAAAfIiHlmG7aP+lcUbOl+OU/AAAAP00AAAAAAAAAAQMEAACmAAAAz+VsnS2J2j93XAbkKOHlPwAAAD9sAAAAAAAAAAEEBAAApgAAAJO4pScdndo/Zdx5wT7d5T8AAAA/bAAAAAAAAAABBQQAAKYAAAD1IcLsFKfaP59cHyn96OU/AAAAP2wAAAAAAAAAAQYEAACmAAAAV4vesQyx2j8RXWr4eQDmPwAAAD+LAAAAAAAAAAEHBAAApgAAAEN88d+xt9o/gV21x/YX5j8AAAA/iwAAAAAAAAABCAQAAKYAAACn5Q2lqcHaP3ne14jaSuY/AAAAP4sAAAAAAAAAAQkEAACmAAAAHV4XPPzE2j+5XyzUZo3mPwAAAD+rAAAAAAAAAAEKBAAApgAAAAlPKmqhy9o/SeGyqZvf5j8AAAA/qwAAAAAAAAABCwQAAKYAAABruEYvmdXaP+vixaG6Nec/AAAAP6sAAAAAAAAAAQwEAACmAAAAzSFj9JDf2j/DZH4BmJfnPwAAAD+6AAAAAAAAAAENBAAApgAAAKcDiVDb7No/weZPpkkB6D8AAAA/ugAAAAAAAAABDgQAAKYAAAAJbaUV0/baP7PolCgRZ+g/AAAAP9kAAAAAAAAAAQ8EAACmAAAA4U7LcR0E2z89ahv+RbnoPwAAAD/ZAAAAAAAAAAEQBAAApgAAAEO45zYVDts/peuIjqYD6T8AAAA/6QAAAAAAAAABEQQAAKYAAAAbmg2TXxvbP8NsxJRePuk/AAAAP+kAAAAAAAAAARIEAACmAAAA83sz76ko2z/h7f+aFnnpPwAAAD/5AAAAAAAAAAETBAAApgAAAFXlT7ShMts/de5jr2eY6T8AAAA/+QAAAAAAAAABFAQAAKYAAAClP3+nPkPbPzPv4AiNv+k/AAAAPxgBAAAAAAAAARUEAACmAAAAkTCS1eNJ2z+5b7j689rpPwAAAD8YAQAAAAAAAAEWBAAApgAAAHshpQOJUNs/K3ADynDy6T8AAAA/GAEAAAAAAAABFwQAAKYAAADdisHIgFrbP3dwNVQZAuo/AAAAPygBAAAAAAAAARgEAACmAAAAUwPLX9Nd2z/T8PMArBXqPwAAAD8oAQAAAAAAAAEZBAAApgAAAN2KwciAWts/H/Eli1Ql6j8AAAA/RwEAAAAAAAABGgQAAKYAAAB7IaUDiVDbPx/xJYtUJeo/AAAAP0cBAAAAAAAAARsEAACmAAAAeyGlA4lQ2z8f8SWLVCXqPwAAAD9HAQAAAAAAAAEcBAAApgAAAHshpQOJUNs/H/Eli1Ql6j8AAAA/ZgEAAAAAAAABHQQAAKYAAAB7IaUDiVDbPx/xJYtUJeo/AAAAP2YBAAAAAAAAAR4EAACmAAAAD19RDhRy2T/r5mjrHQnoPwAAAD8AAAAAAAAAAAEfBAAApgAAAA9fUQ4Uctk/6+Zo6x0J6D8AAAA/DwAAAAAAAAABIAQAAKYAAAAPX1EOFHLZP+vmaOsdCeg/AAAAPw8AAAAAAAAAASEEAACmAAAAD19RDhRy2T/r5mjrHQnoPwAAAD8fAAAAAAAAAAEiBAAApgAAAA9fUQ4Uctk/6+Zo6x0J6D8AAAA/HwAAAAAAAAABIwQAAKYAAAAPX1EOFHLZP+vmaOsdCeg/AAAAPx8AAAAAAAAAASQEAACmAAAAD19RDhRy2T/r5mjrHQnoPwAAAD8fAAAAAAAAAAElBAAApgAAAA9fUQ4Uctk/6+Zo6x0J6D8AAAA/PgAAAAAAAAABJgQAAKYAAAAPX1EOFHLZP+vmaOsdCeg/AAAAPz4AAAAAAAAAAScEAACmAAAAD19RDhRy2T/r5mjrHQnoPwAAAD8+AAAAAAAAAAEoBAAApgAAAA9fUQ4Uctk/6+Zo6x0J6D8AAAA/PgAAAAAAAAABKQQAAKYAAAAPX1EOFHLZP+vmaOsdCeg/AAAAPz4AAAAAAAAAASoEAACmAAAAD19RDhRy2T/r5mjrHQnoPwAAAD8+AAAAAAAAAAErBAAApgAAAF3X+6zirdk/ZehinmhX6D8AAAA/fQAAAAAAAAABLAQAAKYAAABd9XZYFNnZP8VoIUv7aug/AAAAP4wAAAAAAAAAAS0EAACmAAAAq20h9+IU2j/X6K1t5W7oPwAAAD+MAAAAAAAAAAEuBAAApgAAAPfly5WxUNo/xWghS/tq6D8AAAA/rAAAAAAAAAABLwQAAKYAAAALMa++b6DaP4voe+M8X+g/AAAAP6wAAAAAAAAAATAEAACmAAAApwOJUNvs2j8/6ElZlE/oPwAAAD+7AAAAAAAAAAExBAAApgAAALdObHmZPNs/zef+iRc46D8AAAA/uwAAAAAAAAABMgQAAKYAAACPTg2BFXXbP5dnWSJZLOg/AAAAP8sAAAAAAAAAATMEAACmAAAAj2yILEeg2z+D58z/bijoPwAAAD/LAAAAAAAAAAE0BAAApgAAAFM/wbY2tNs/zef+iRc46D8AAAA/2wAAAAAAAAABNQQAAKYAAADbxrcf5LDbP3lo78BSW+g/AAAAP9sAAAAAAAAAATYEAACmAAAA28a3H+Sw2z95aO/AUlvoPwAAAD/6AAAAAAAAAAE3BAAApgAAANvGtx/ksNs/eWjvwFJb6D8AAAA/+gAAAAAAAAABOAQAAKYAAADbxrcf5LDbP3lo78BSW+g/AAAAP/oAAAAAAAAAATkEAACmAAAA6IZ6h53e4D/76MayuXboPwAAAD8AAAAAAAAAAAE6BAAApgAAAIaOoOwMv+A/UeqnIDC96D8AAAA/HwAAAAAAAAABOwQAAKYAAACGjqDsDL/gP1HqpyAwveg/AAAAPx8AAAAAAAAAATwEAACmAAAAho6g7Ay/4D9R6qcgML3oPwAAAD8vAAAAAAAAAAE9BAAApgAAAIaOoOwMv+A/UeqnIDC96D8AAAA/LwAAAAAAAAABPgQAAKYAAACanY2+Z7jgP59sq0+KNuk/AAAAP04AAAAAAAAAAT8EAACmAAAAmp2Nvme44D+BbUHug2XpPwAAAD9OAAAAAAAAAAFABAAApgAAAJqdjb5nuOA/822MvQB96T8AAAA/XQAAAAAAAAABQQQAAKYAAADUWRIKEbrgP3XuY69nmOk/AAAAP10AAAAAAAAAAUIEAACmAAAATNIboWO94D/9bjuhzrPpPwAAAD9tAAAAAAAAAAFDBAAApgAAADjDLs8IxOA/SW9tK3fD6T8AAAA/bQAAAAAAAAABRAQAAKYAAADo97yxBMngP99v0T/I4uk/AAAAP4wAAAAAAAAAAUUEAACmAAAADqVUK1PR4D9PcBwPRfrpPwAAAD+MAAAAAAAAAAFGBAAApgAAAHIOcfBK2+A/YfCoMS/+6T8AAAA/jAAAAAAAAAABRwQAAKYAAAAQNBIB7ObgP5twTpntCeo/AAAAP5wAAAAAAAAAAUgEAACmAAAA0gZLi9v64D9ZccvyEjHqPwAAAD+sAAAAAAAAAAFJBAAApgAAAEoOEvjGE+E/GXJITDhY6j8AAAA/rAAAAAAAAAABSgQAAKYAAABwSmdHrjHhP8XyOINze+o/AAAAP8sAAAAAAAAAAUsEAACmAAAADP/FLehS4T8184NS8JLqPwAAAD/LAAAAAAAAAAFMBAAApgAAADQ7G33PcOE/bXMpuq6e6j8AAAA/ywAAAAAAAAABTQQAAKYAAAAgu+uADY3hPwV0jc7/veo/AAAAP9oAAAAAAAAAAU4EAACmAAAAIEqpVqai4T+x9H0FO+HqPwAAAD/aAAAAAAAAAAFPBAAApgAAAIKzxRuerOE/+fSvj+Pw6j8AAAA/+gAAAAAAAAABUAQAAKYAAABupNhJQ7PhPyH1yNS3+Oo/AAAAP/oAAAAAAAAAAVEEAACmAAAAbqTYSUOz4T8zdVX3ofzqPwAAAD/6AAAAAAAAAAFSBAAApgAAAG6k2ElDs+E/w3QKKCXl6j8AAAA/+gAAAAAAAAABUwQAAKYAAABupNhJQ7PhP8N0Cigl5eo/AAAAP/oAAAAAAAAAAVQEAACmAAAAbqTYSUOz4T/DdAooJeXqPwAAAD8ZAQAAAAAAAAFVBAAApgAAAG6k2ElDs+E/w3QKKCXl6j8AAAA/GQEAAAAAAAABVgQAAKYAAADo97yxBMngP1nrVgT+8+g/AAAAPwAAAAAAAAAAAVcEAACmAAAA6Pe8sQTJ4D9Z61YE/vPoPwAAAD8PAAAAAAAAAAFYBAAApgAAAOj3vLEEyeA/WetWBP7z6D8AAAA/DwAAAAAAAAABWQQAAKYAAADo97yxBMngP1nrVgT+8+g/AAAAPx8AAAAAAAAAAVoEAACmAAAA6Pe8sQTJ4D9Z61YE/vPoPwAAAD8fAAAAAAAAAAFbBAAApgAAAOj3vLEEyeA/WetWBP7z6D8AAAA/PgAAAAAAAAABXAQAAKYAAADo97yxBMngP1nrVgT+8+g/AAAAPz4AAAAAAAAAAV0EAACmAAAAhv/iFnSp4D+nabfp9JnoPwAAAD8+AAAAAAAAAAFeBAAApgAAANbKVDR4pOA/D2lT1aN66D8AAAA/XgAAAAAAAAABXwQAAKYAAAAklsZRfJ/gP99ni6wBPOg/AAAAP14AAAAAAAAAAWAEAACmAAAArh29uimc4D+d5jZhdfnnPwAAAD9eAAAAAAAAAAFhBAAApgAAAK4dvbopnOA/beVuONO65z8AAAA/fQAAAAAAAAABYgQAAKYAAACuHb26KZzgP8NkfgGYl+c/AAAAP30AAAAAAAAAAWMEAACmAAAA6NlBBtOd4D9l5L9UBYTnPwAAAD99AAAAAAAAAAFkBAAApgAAAGBSS50loeA/P+SmDzF85z8AAAA/fQAAAAAAAAABZQQAAKYAAAAQh9l/IabgPwVkAahycOc/AAAAP4wAAAAAAAAAAWYEAACmAAAAODRx+W+u4D/hY+hinmjnPwAAAD+MAAAAAAAAAAFnBAAApgAAANRZEgoRuuA/p+NC+99c5z8AAAA/rAAAAAAAAAABaAQAAKYAAAByf7MassXgP29jnZMhUec/AAAAP6wAAAAAAAAAAWkEAACmAAAADqVUK1PR4D/r4sWhujXnPwAAAD/LAAAAAAAAAAFqBAAApgAAAJi7CGqZ4+A/U+JhjWkW5z8AAAA/ywAAAAAAAAABawQAAKYAAADSBkuL2/rgP4NhWBFa6+Y/AAAAP8sAAAAAAAAAAWwEAACmAAAAcLupcRUc4T93YKktjLTmPwAAAD/qAAAAAAAAAAFtBAAApgAAAEgsjaP4PuE/U2CQ6Les5j8AAAA/6gAAAAAAAAABbgQAAKYAAADk4OuJMmDhPxng6oD5oOY/AAAAP+oAAAAAAAAAAW8EAACmAAAAMsrYUmiG4T+5XyzUZo3mPwAAAD/6AAAAAAAAAAFwBAAApgAAAOSNJAv9oOE/319FGTuV5j8AAAA/+gAAAAAAAAABcQQAAKYAAAAe2WYsP7jhP2XgHAuisOY/AAAAPxkBAAAAAAAAAXIEAACmAAAA5Kufti7M4T+x4E6VSsDmPwAAAD8ZAQAAAAAAAAFzBAAApgAAAApZNzB91OE/veH9eBj35j8AAAA/GQEAAAAAAAABdAQAAKYAAAD2SUpeItvhP7NiIDr8Kec/AAAAPzgBAAAAAAAAAXUEAACmAAAA9klKXiLb4T+zYiA6/CnnPwAAAD84AQAAAAAAAAF2BAAApgAAAPZJSl4i2+E/s2IgOvwp5z8AAAA/OAEAAAAAAAABdwQAAKYAAAD2SUpeItvhP7NiIDr8Kec/AAAAPzgBAAAAAAAAAXgEAACmAAAAEBaXVbq74D+V6SrHCpboPwAAAD8AAAAAAAAAAAF5BAAApgAAABAWl1W6u+A/lekqxwqW6D8AAAA/HwAAAAAAAAABegQAAKYAAAAQFpdVurvgP5XpKscKlug/AAAAPx8AAAAAAAAAAXsEAACmAAAAEBaXVbq74D+V6SrHCpboPwAAAD8fAAAAAAAAAAF8BAAApgAAAK7K9Tv03OA/lekqxwqW6D8AAAA/PgAAAAAAAAABfQQAAKYAAAAi0ryo3/XgP4NpnqQgkug/AAAAPz4AAAAAAAAAAX4EAACmAAAASg4S+MYT4T9baYVfTIroPwAAAD8+AAAAAAAAAAF/BAAApgAAAHBKZ0euMeE/NWlsGniC6D8AAAA/XgAAAAAAAAABgAQAAKYAAAAM/8Ut6FLhP0np+Dxihug/AAAAP14AAAAAAAAAAYEEAACmAAAANDsbfc9w4T9baYVfTIroPwAAAD9tAAAAAAAAAAGCBAAApgAAAIAkCEYFl+E/uelDDN+d6D8AAAA/bQAAAAAAAAABgwQAAKYAAACAJAhGBZfhP7npQwzfneg/AAAAP30AAAAAAAAAAYQEAACmAAAAgCQIRgWX4T+56UMM353oPwAAAD99AAAAAAAAAAGFBAAApgAAAIAkCEYFl+E/uelDDN+d6D8AAAA/jQAAAAAAAAABhgQAAKYAAABQ1JbwUwDEP3tI13M4wOE/AAAAPwAAAAAAAAAAAYcEAACmAAAAUNSW8FMAxD97SNdzOMDhPwAAAD8fAAAAAAAAAAGIBAAApgAAAGbjg8Ku+cM/e8qoGOop4j8AAAA/HwAAAAAAAAABiQQAAKYAAACKAV5mZOzDP4vMBuCFl+I/AAAAPx8AAAAAAAAAAYoEAACmAAAAigFeZmTswz8Rz692nhzjPwAAAD8vAAAAAAAAAAGLBAAApgAAAHjycJQJ88M/qVHlL6Gl4z8AAAA/PwAAAAAAAAABjAQAAKYAAACgEEs4v+XDPz/UGumjLuQ/AAAAPz8AAAAAAAAAAY0EAACmAAAA3D0Srs/Rwz/r1tzEkLvkPwAAAD9OAAAAAAAAAAGOBAAApgAAANw9Eq7P0cM/vdm35VFQ5T8AAAA/TgAAAAAAAAABjwQAAKYAAADGLiXcdNjDP7Hcq0vn7OU/AAAAP20AAAAAAAAAAZAEAACmAAAAoBBLOL/lwz/z39E7JZnmPwAAAD9tAAAAAAAAAAGRBAAApgAAANw9Eq7P0cM//2JSxKQ55z8AAAA/fQAAAAAAAAABkgQAAKYAAAAEXOxRhcTDP/FlRio61uc/AAAAP30AAAAAAAAAAZMEAACmAAAAQImzx5Wwwz8PaVPVo3roPwAAAD+NAAAAAAAAAAGUBAAApgAAAKDUVOFbj8M/a2vjJuj36D8AAAA/jQAAAAAAAAABlQQAAKYAAACg1FThW4/DP81tc3gsdek/AAAAP6wAAAAAAAAAAZYEAACmAAAAoNRU4VuPwz/NbXN4LHXpPwAAAD+sAAAAAAAAAAGXBAAApgAAAKDUVOFbj8M/zW1zeCx16T8AAAA/rAAAAAAAAAABmAQAAKYAAACg1FThW4/DP81tc3gsdek/AAAAP7wAAAAAAAAAAZkEAACmAAAAOSCtQGkU3T85x4IorH3hPwAAAD8AAAAAAAAAAAGaBAAApgAAAJtN0679x9w/tch82/bL4T8AAAA/HwAAAAAAAAABmwQAAKYAAACbTdOu/cfcP7XIfNv2y+E/AAAAPx8AAAAAAAAAAZwEAACmAAAAm03Trv3H3D+1yHzb9svhPwAAAD8fAAAAAAAAAAGdBAAApgAAAP+273P10dw/U0xheMeL4j8AAAA/PgAAAAAAAAABngQAAKYAAAD/tu9z9dHcP2dOvz9j+eI/AAAAPz4AAAAAAAAAAZ8EAACmAAAA/7bvc/XR3D+hUDZM027jPwAAAD9OAAAAAAAAAAGgBAAApgAAAOunAqKa2Nw/EdNSwAHw4z8AAAA/TgAAAAAAAAABoQQAAKYAAABhIAw57dvcP19VVu9baeQ/AAAAP10AAAAAAAAAAaIEAACmAAAAr3o7LIrs3D/jV/+FdO7kPwAAAD9dAAAAAAAAAAGjBAAApgAAAP3Uah8n/dw/Z1qoHI1z5T8AAAA/bQAAAAAAAAABpAQAAKYAAABfPofkHgfdP6ldzgzLH+Y/AAAAP20AAAAAAAAAAaUEAACmAAAArZi217sX3T8j4Zlkx9fmPwAAAD+MAAAAAAAAAAGmBAAApgAAAIV63DMGJd0/nWRlvMOP5z8AAAA/jAAAAAAAAAABpwQAAKYAAADp4/j4/S7dP5dnWSJZLOg/AAAAP5wAAAAAAAAAAagEAACmAAAAS00VvvU43T/Van8Sl9joPwAAAD+cAAAAAAAAAAGpBAAApgAAAK22MYPtQt0/zW1zeCx16T8AAAA/rAAAAAAAAAABqgQAAKYAAAAPIE5I5UzdP/vwDEaAHeo/AAAAP6wAAAAAAAAAAasEAACmAAAADyBOSOVM3T/78AxGgB3qPwAAAD/LAAAAAAAAAAGsBAAApgAAAA8gTkjlTN0/+/AMRoAd6j8AAAA/ywAAAAAAAAABrQQAAKYAAAAPIE5I5UzdP/vwDEaAHeo/AAAAP8sAAAAAAAAAAa4EAACmAAAAF7V7z8V33z8LCz3Hb3/vPwAAAD8AAAAAAAAAAAGvBAAApgAAAGfTtGv/Md8/Cws9x29/7z8AAAA/HwAAAAAAAAABsAQAAKYAAABn07Rr/zHfPwsLPcdvf+8/AAAAPx8AAAAAAAAAAbEEAACmAAAAZ9O0a/8x3z8LCz3Hb3/vPwAAAD8uAAAAAAAAAAGyBAAApgAAAGfTtGv/Md8/Cws9x29/7z8AAAA/LgAAAAAAAAABswQAAKYAAABn07Rr/zHfPwsLPcdvf+8/AAAAPy4AAAAAAAAAAbQEAACmAAAAZ9O0a/8x3z8LCz3Hb3/vPwAAAD8uAAAAAAAAAAG1BAAApgAAAHkemJS9gd8/7wvTZWmu7z8AAAA/TgAAAAAAAAABtgQAAKYAAAChWu3jpJ/fPxMM7Ko9tu8/AAAAP20AAAAAAAAAAbcEAACmAAAAPQ9Myt7A3z8TDOyqPbbvPwAAAD9tAAAAAAAAAAG4BAAApgAAAGNLoRnG3t8/OwwF8BG+7z8AAAA/bQAAAAAAAAABuQQAAKYAAAB2eAmXUgPgPzsMBfARvu8/AAAAP30AAAAAAAAAAboEAACmAAAAAI+91ZgV4D8ljHjNJ7rvPwAAAD99AAAAAAAAAAG7BAAApgAAAIqlcRTfJ+A/JYx4zSe67z8AAAA/nAAAAAAAAAABvAQAAKYAAACcQxy80jbgPzsMBfARvu8/AAAAP5wAAAAAAAAAAb0EAACmAAAAsOHGY8ZF4D87DAXwEb7vPwAAAD+cAAAAAAAAAAG+BAAApgAAAIrD7L8QU+A/OwwF8BG+7z8AAAA/qwAAAAAAAAABvwQAAKYAAAAS2qD+VmXgPxMM7Ko9tu8/AAAAP7sAAAAAAAAAAcAEAACmAAAAJHhLpkp04D8ljHjNJ7rvPwAAAD+7AAAAAAAAAAHBBAAApgAAAP5ZcQKVgeA/OwwF8BG+7z8AAAA/2gAAAAAAAAABwgQAAKYAAACafxITNo3gP02MkRL8we8/AAAAP9oAAAAAAAAAAcMEAACmAAAAOqWzI9eY4D9NjJES/MHvPwAAAD/aAAAAAAAAAAHEBAAApgAAABCH2X8hpuA/OwwF8BG+7z8AAAA/6gAAAAAAAAABxQQAAKYAAACanY2+Z7jgPxMM7Ko9tu8/AAAAP+oAAAAAAAAAAcYEAACmAAAAXnDGSFfM4D8BjF+IU7LvPwAAAD8JAQAAAAAAAAHHBAAApgAAACJD/9JG4OA/AYxfiFOy7z8AAAA/CQEAAAAAAAAByAQAAKYAAABwnS7G4/DgPwGMX4hTsu8/AAAAPwkBAAAAAAAAAckEAACmAAAAhDvZbdf/4D/vC9Nlaa7vPwAAAD8oAQAAAAAAAAHKBAAApgAAANSVCGF0EOE/Ewzsqj227z8AAAA/KAEAAAAAAAABywQAAKYAAABerLyfuiLhP02MkRL8we8/AAAAPygBAAAAAAAAAcwEAACmAAAAcEpnR64x4T+FDDd6us3vPwAAAD9IAQAAAAAAAAHNBAAApgAAAA5wCFhPPeE/hQw3errN7z8AAAA/SAEAAAAAAAABzgQAAKYAAAD6YBuG9EPhP5mMw5yk0e8/AAAAP0gBAAAAAAAAAc8EAACmAAAAXMo3S+xN4T+ZjMOcpNHvPwAAAD9XAQAAAAAAAAHQBAAApgAAAIJ3z8Q6VuE/XwweNebF7z8AAAA/VwEAAAAAAAAB0QQAAKYAAAD479hbjVnhPyWMeM0nuu8/AAAAP3cBAAAAAAAAAdIEAACmAAAA5ODriTJg4T8BjF+IU7LvPwAAAD93AQAAAAAAAAHTBAAApgAAAFxZ9SCFY+E/tYst/qqi7z8AAAA/dwEAAAAAAAAB1AQAAKYAAACWFXpsLmXhP6ELodvAnu8/AAAAP4YBAAAAAAAAAdUEAACmAAAAlhV6bC5l4T9ri/tzApPvPwAAAD+GAQAAAAAAAAHWBAAApgAAAJYVemwuZeE/VQtvURiP7z8AAAA/hgEAAAAAAAAB1wQAAKYAAACWFXpsLmXhP0OL4i4ui+8/AAAAP5YBAAAAAAAAAdgEAACmAAAASLtKeZFU4T8fi8npWYPvPwAAAD/FAQAAAAAAAAHZBAAApgAAAOZRLrSZSuE/rYp+Gt1r7z8AAAA/xQEAAAAAAAAB2gQAAKYAAAAOcAhYTz3hP08KwG1KWO8/AAAAP+QBAAAAAAAAAdsEAACmAAAAvhXZZLIs4T+1CVxZ+TjvPwAAAD/kAQAAAAAAAAHcBAAApgAAAPpCoNrCGOE/RQkRinwh7z8AAAA/5AEAAAAAAAAB3QQAAKYAAADA9125gAHhP52IIFNB/u4/AAAAPwQCAAAAAAAAAd4EAACmAAAAEDQSAezm4D/Zh6P5G9fuPwAAAD8EAgAAAAAAAAHfBAAApgAAAF5wxkhXzOA/owf+kV3L7j8AAAA/BAIAAAAAAAAB4AQAAKYAAACurHqQwrHgP42HcW9zx+4/AAAAPxMCAAAAAAAAAeEEAACmAAAA/ugu2C2X4D9XB8wHtbvuPwAAAD8TAgAAAAAAAAHiBAAApgAAAEwl4x+ZfOA/CQeafQys7j8AAAA/MgIAAAAAAAAB4wQAAKYAAADWHRyzrWPgP70GaPNjnO4/AAAAPzICAAAAAAAAAeQEAACmAAAAnNLZkWtM4D9NBh0k54TuPwAAAD8yAgAAAAAAAAHlBAAApgAAANb/oAd8OOA/AwbrmT517j8AAAA/UgIAAAAAAAAB5gQAAKYAAADGYfZfiCngPwMG65k+de4/AAAAP1ICAAAAAAAAAecEAACmAAAAYvjZmpAf4D8DBuuZPnXuPwAAAD9SAgAAAAAAAAHoBAAApgAAAE5aL/OcEOA/FYZ3vCh57j8AAAA/YQIAAAAAAAAB6QQAAKYAAAAAAAAAAADgPzuGkAH9gO4/AAAAP2ECAAAAAAAAAeoEAACmAAAA79KXgnPb3z91BjZpu4zuPwAAAD+BAgAAAAAAAAHrBAAApgAAAGUtJm6Us98/q4bb0HmY7j8AAAA/gQIAAAAAAAAB7AQAAKYAAAA98dAerZXfPzEHs8Lgs+4/AAAAP5ACAAAAAAAAAe0EAACmAAAAF7V7z8V33z+jB/6RXcvuPwAAAD+QAgAAAAAAAAHuBAAApgAAAPF4JoDeWd8/BYi8PvDe7j8AAAA/oAIAAAAAAAAB7wQAAKYAAADdS74CUjXfP1GI7siY7u4/AAAAP6ACAAAAAAAAAfAEAACmAAAAyx5WhcUQ3z9jCHvrgvLuPwAAAD+/AgAAAAAAAAHxBAAApgAAAAdMHfvV/N4/tYeKtEfP7j8AAAA/vwIAAAAAAAAB8gQAAKYAAAAHTB371fzeP7WHirRHz+4/AAAAP78CAAAAAAAAAfMEAACmAAAAB0wd+9X83j+1h4q0R8/uPwAAAD+/AgAAAAAAAAH0BAAApgAAAAdMHfvV/N4/tYeKtEfP7j8AAAA/zwIAAAAAAAAB9QQAAKYAAACud4SQb5XrP7mD52rk++0/AAAAPwAAAAAAAAAAAfYEAACmAAAAOHC9I4R86z87BL9cSxfuPwAAAD8fAAAAAAAAAAH3BAAApgAAADhwvSOEfOs/OwS/XEsX7j8AAAA/HwAAAAAAAAAB+AQAAKYAAAA4cL0jhHzrPzsEv1xLF+4/AAAAPy4AAAAAAAAAAfkEAACmAAAAOHC9I4R86z87BL9cSxfuPwAAAD8uAAAAAAAAAAH6BAAApgAAADhwvSOEfOs/OwS/XEsX7j8AAAA/LgAAAAAAAAAB+wQAAKYAAAA4cL0jhHzrPzsEv1xLF+4/AAAAPy4AAAAAAAAAAfwEAACmAAAAOHC9I4R86z87BL9cSxfuPwAAAD9OAAAAAAAAAAH9BAAApgAAABDhoFVnn+s/awWHhe1V7j8AAAA/XQAAAAAAAAAB/gQAAKYAAADowsaxsazrP48FoMrBXe4/AAAAP10AAAAAAAAAAf8EAACmAAAANh32pE696z+3BbkPlmXuPwAAAD99AAAAAAAAAAEABQAApgAAAIZ3JZjrzes/7YVed1Rx7j8AAAA/fQAAAAAAAAABAQUAAKYAAADS0VSLiN7rPycGBN8Sfe4/AAAAP4wAAAAAAAAAAQIFAACmAAAAIiyEfiXv6z+ZBk+uj5TuPwAAAD+MAAAAAAAAAAEDBQAApgAAAHCGs3HC/+s/HYcmoPav7j8AAAA/nAAAAAAAAAABBAUAAKYAAAA2Wez7sRPsP7WHirRHz+4/AAAAP5wAAAAAAAAAAQUFAACmAAAAvm+gOvgl7D9RiO7ImO7uPwAAAD+7AAAAAAAAAAEGBQAApgAAAL7+XRCRO+w/rwitdSsC7z8AAAA/uwAAAAAAAAABBwUAAKYAAACE0ZaagE/sP9MIxrr/Ce8/AAAAP7sAAAAAAAAAAQgFAACmAAAADOhK2cZh7D8ziYRnkh3vPwAAAD/aAAAAAAAAAAEJBQAApgAAAAx3CK9fd+w/bQkqz1Ap7z8AAAA/2gAAAAAAAAABCgUAAKYAAABY0Tei/IfsP3+JtvE6Le8/AAAAP9oAAAAAAAAAAQsFAACmAAAA5Ofr4EKa7D+RCUMUJTHvPwAAAD/qAAAAAAAAAAEMBQAApgAAADJCG9Tfquw/f4m28Tot7z8AAAA/6gAAAAAAAAABDQUAAKYAAAAKJEEwKrjsP1eJnaxmJe8/AAAAPwkBAAAAAAAAAQ4FAACmAAAAMtHYqXjA7D9FCRGKfCHvPwAAAD8JAQAAAAAAAAEPBQAApgAAAND2eboZzOw/RQkRinwh7z8AAAA/CQEAAAAAAAABEAUAAKYAAABsHBvLutfsPw2JayK+Fe8/AAAAPygBAAAAAAAAAREFAACmAAAAfrrFcq7m7D+vCK11KwLvPwAAAD8oAQAAAAAAAAESBQAApgAAAESN/vyd+uw/rwitdSsC7z8AAAA/KAEAAAAAAAABEwUAAKYAAADMo7I75AztP52IIFNB/u4/AAAAP0gBAAAAAAAAARQFAACmAAAApoXYly4a7T+vCK11KwLvPwAAAD9IAQAAAAAAAAEVBQAApgAAAM4ycBF9Iu0/nYggU0H+7j8AAAA/SAEAAAAAAAABFgUAAKYAAAD03weLyyrtP68IrXUrAu8/AAAAP1cBAAAAAAAAARcFAACmAAAA9N8Hi8sq7T+vCK11KwLvPwAAAD9XAQAAAAAAAAEYBQAApgAAAGpYESIeLu0/hwiUMFf67j8AAAA/dwEAAAAAAAABGQUAAKYAAADg0Bq5cDHtP1GI7siY7u4/AAAAP3cBAAAAAAAAARoFAACmAAAAkAWpm2w27T89CGKmruruPwAAAD93AQAAAAAAAAEbBQAApgAAAEI6N35oO+0/UYjuyJju7j8AAAA/hgEAAAAAAAABHAUAAKYAAADybsVgZEDtPz0IYqau6u4/AAAAP4YBAAAAAAAAAR0FAACmAAAAaufO97ZD7T8XCElh2uLuPwAAAD+WAQAAAAAAAAEeBQAApgAAAKajU0NgRe0/BYi8PvDe7j8AAAA/lgEAAAAAAAABHwUAAKYAAACmo1NDYEXtPwWIvD7w3u4/AAAAP5YBAAAAAAAAASAFAACmAAAA4F/YjglH7T/HBxfXMdPuPwAAAD+WAQAAAAAAAAEhBQAApgAAAOBf2I4JR+0/xwcX1zHT7j8AAAA/tQEAAAAAAAABIgUAAKYAAADgX9iOCUftP8cHF9cx0+4/AAAAP7UBAAAAAAAAASMFAACmAAAA4F/YjglH7T/HBxfXMdPuPwAAAD+1AQAAAAAAAAEkBQAApgAAAOBf2I4JR+0/xwcX1zHT7j8AAAA/xQEAAAAAAAABJQUAAKYAAADOMnARfSLtP+UGgTg4pO4/AAAAP/QBAAAAAAAAASYFAACmAAAAQhy80jYQ7T+rhtvQeZjuPwAAAD/0AQAAAAAAAAEnBQAApgAAAH5Jg0hH/Ow/YYapRtGI7j8AAAA/AwIAAAAAAAABKAUAAKYAAABE/kAnBeXsPzuGkAH9gO4/AAAAPwMCAAAAAAAAASkFAACmAAAACrP+BcPN7D87hpAB/YDuPwAAAD8iAgAAAAAAAAEqBQAApgAAAJSrN5nXtOw/TQYdJOeE7j8AAAA/IgIAAAAAAAABKwUAAKYAAABaYPV3lZ3sP3UGNmm7jO4/AAAAPyICAAAAAAAAASwFAACmAAAAWNE3ovyH7D+ZBk+uj5TuPwAAAD9CAgAAAAAAAAEtBQAApgAAACCG9YC6cOw/TQYdJOeE7j8AAAA/QgIAAAAAAAABLgUAAKYAAABas7z2ylzsPycGBN8Sfe4/AAAAP0ICAAAAAAAAAS8FAACmAAAAImh61YhF7D/bBdJUam3uPwAAAD9RAgAAAAAAAAEwBQAApgAAAOYcOLRGLuw/awWHhe1V7j8AAAA/UQIAAAAAAAABMQUAAKYAAABwFXFHWxXsP+eEr5OGOu4/AAAAP3ECAAAAAAAAATIFAACmAAAAqkI4vWsB7D+tBAosyC7uPwAAAD9xAgAAAAAAAAEzBQAApgAAACIshH4l7+s/dYRkxAkj7j8AAAA/gAIAAAAAAAABNAUAAKYAAADS0VSLiN7rPxcEphd3D+4/AAAAP4ACAAAAAAAAATUFAACmAAAADv8bAZnK6z/vA43SogfuPwAAAD+QAgAAAAAAAAE2BQAApgAAAOjCxrGxrOs/ywN0jc7/7T8AAAA/kAIAAAAAAAABNwUAAKYAAAAQUuN/zonrP6cDW0j69+0/AAAAP68CAAAAAAAAATgFAACmAAAAJtISfJBt6z+5g+dq5PvtPwAAAD+vAgAAAAAAAAE5BQAApgAAAK7KSw+lVOs/3YMAsLgD7j8AAAA/rwIAAAAAAAABOgUAAKYAAABicBwcCETrPymEMjphE+4/AAAAP84CAAAAAAAAATsFAACmAAAAiI72v7026z9PhEt/NRvuPwAAAD/OAgAAAAAAAAE8BQAApgAAAGLhXkZvLus/m4R9Cd4q7j8AAAA/zgIAAAAAAAABPQUAAKYAAACurNBjcynrP9UEI3GcNu4/AAAAP+4CAAAAAAAAAT4FAACmAAAArqzQY3Mp6z8fBVX7REbuPwAAAD/uAgAAAAAAAAE/BQAApgAAAHTwSxjKJ+s/M4XhHS9K7j8AAAA/7gIAAAAAAAABQAUAAKYAAAB08EsYyifrP0UFbkAZTu4/AAAAP/0CAAAAAAAAAUEFAACmAAAAdPBLGMon6z9ZhfpiA1LuPwAAAD/9AgAAAAAAAAFCBQAApgAAAHTwSxjKJ+s/WYX6YgNS7j8AAAA//QIAAAAAAAABQwUAAKYAAAB08EsYyifrP1mF+mIDUu4/AAAAP/0CAAAAAAAAAUQFAACmAAAAYnAcHAhE6z/bBdJUam3uPwAAAD8cAwAAAAAAAAFFBQAApgAAADhSQnhSUes/7YVed1Rx7j8AAAA/PAMAAAAAAAABRgUAAKYAAADEaPa2mGPrP00GHSTnhO4/AAAAPzwDAAAAAAAAAUcFAACmAAAAcixCby1+6z/ThvQVTqDuPwAAAD88AwAAAAAAAAFIBQAApgAAAGCsEnNrmus/VwfMB7W77j8AAAA/WwMAAAAAAAABSQUAAKYAAACY91SUrbHrP9mHo/kb1+4/AAAAP1sDAAAAAAAAAUoFAACmAAAADv8bAZnK6z9RiO7ImO7uPwAAAD9bAwAAAAAAAAFLBQAApgAAAEpKXiLb4es/0wjGuv8J7z8AAAA/awMAAAAAAAABTAUAAKYAAADAUSWPxvrrPzOJhGeSHe8/AAAAP2sDAAAAAAAAAU0FAACmAAAANlns+7ET7D9/ibbxOi3vPwAAAD+KAwAAAAAAAAFOBQAApgAAAG6kLh30Kuw/y4noe+M87z8AAAA/igMAAAAAAAABTwUAAKYAAABwM+zyjEDsPz2KM0tgVO8/AAAAP4oDAAAAAAAAAVAFAACmAAAAMgYlfXxU7D89ijNLYFTvPwAAAD+nAwAAAAAAAAFRBQAApgAAAPjYXQdsaOw/JwqnKHZQ7z8AAAA/pwMAAAAAAAABUgUAAKYAAAC8q5aRW3zsP08KwG1KWO8/AAAAP6cDAAAAAAAAAVMFAACmAAAAvDpUZ/SR7D89ijNLYFTvPwAAAD/GAwAAAAAAAAFUBQAApgAAAAyVg1qRouw/FYoaBoxM7z8AAAA/xgMAAAAAAAABVQUAAKYAAABY77JNLrPsP90JdZ7NQO8/AAAAP8YDAAAAAAAAAVYFAACmAAAA5AVnjHTF7D/dCXWezUDvPwAAAD/mAwAAAAAAAAFXBQAApgAAAKjYnxZk2ew/o4nPNg817z8AAAA/5gMAAAAAAAABWAUAAKYAAAAc4GaDT/LsP6OJzzYPNe8/AAAAP+YDAAAAAAAAAVkFAACmAAAAHG8kWegH7T9XiZ2sZiXvPwAAAD/1AwAAAAAAAAFaBQAApgAAAJJ268XTIO0/IQn4RKgZ7z8AAAA/9QMAAAAAAAABWwUAAKYAAABWSSRQwzTtP+eIUt3pDe8/AAAAPxQEAAAAAAAAAVwFAACmAAAALitKrA1C7T+diCBTQf7uPwAAAD8UBAAAAAAAAAFdBQAApgAAAJKUZnEFTO0/UYjuyJju7j8AAAA/FAQAAAAAAAABXgUAAKYAAABCyfRTAVHtPxcISWHa4u4/AAAAPzQEAAAAAAAAAV8FAACmAAAAHBxd2rJI7T9XB8wHtbvuPwAAAD80BAAAAAAAAAFgBQAApgAAABwcXdqySO0/VwfMB7W77j8AAAA/NAQAAAAAAAABYQUAAKYAAAAcHF3askjtP1cHzAe1u+4/AAAAPzQEAAAAAAAAAWIFAACmAAAAHBxd2rJI7T9XB8wHtbvuPwAAAD9TBAAAAAAAAAs="/>
</p:tagLst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h education presentation with Pi  (widescreen).potx" id="{DF132673-7A8C-4FB7-A35E-0123B6C0D98B}" vid="{CCAAB50D-2EF2-4925-80C2-C83131AE58AC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1201</TotalTime>
  <Words>577</Words>
  <Application>Microsoft Macintosh PowerPoint</Application>
  <PresentationFormat>Custom</PresentationFormat>
  <Paragraphs>69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Euphemia</vt:lpstr>
      <vt:lpstr>Wingdings</vt:lpstr>
      <vt:lpstr>Math 16x9</vt:lpstr>
      <vt:lpstr>Huffman Codes</vt:lpstr>
      <vt:lpstr>What Are Huffman Codes?</vt:lpstr>
      <vt:lpstr>A Bit of Background on Compression</vt:lpstr>
      <vt:lpstr>Idea Behind Huffman Coding</vt:lpstr>
      <vt:lpstr>What Does Such a Code Look Like?</vt:lpstr>
      <vt:lpstr>Prefix Code:</vt:lpstr>
      <vt:lpstr>Translating Prefix Code (uncompressing)</vt:lpstr>
      <vt:lpstr>Representing a Prefix Code</vt:lpstr>
      <vt:lpstr>Prefix Code Representation Example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Greedy Algorithms</dc:title>
  <dc:creator>Ergun, Funda</dc:creator>
  <cp:lastModifiedBy>Microsoft Office User</cp:lastModifiedBy>
  <cp:revision>63</cp:revision>
  <dcterms:created xsi:type="dcterms:W3CDTF">2017-10-07T22:09:12Z</dcterms:created>
  <dcterms:modified xsi:type="dcterms:W3CDTF">2019-07-27T21:07:24Z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